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80" r:id="rId24"/>
    <p:sldId id="283" r:id="rId25"/>
    <p:sldId id="276" r:id="rId26"/>
    <p:sldId id="281" r:id="rId27"/>
    <p:sldId id="282" r:id="rId28"/>
    <p:sldId id="279" r:id="rId29"/>
    <p:sldId id="284" r:id="rId30"/>
    <p:sldId id="304" r:id="rId31"/>
    <p:sldId id="306" r:id="rId32"/>
    <p:sldId id="285" r:id="rId33"/>
    <p:sldId id="287" r:id="rId34"/>
    <p:sldId id="315" r:id="rId35"/>
    <p:sldId id="290" r:id="rId36"/>
    <p:sldId id="293" r:id="rId37"/>
    <p:sldId id="294" r:id="rId38"/>
    <p:sldId id="286" r:id="rId39"/>
    <p:sldId id="297" r:id="rId40"/>
    <p:sldId id="298" r:id="rId41"/>
    <p:sldId id="299" r:id="rId42"/>
    <p:sldId id="300" r:id="rId43"/>
    <p:sldId id="301" r:id="rId44"/>
    <p:sldId id="289" r:id="rId45"/>
    <p:sldId id="302" r:id="rId46"/>
    <p:sldId id="307" r:id="rId47"/>
    <p:sldId id="309" r:id="rId48"/>
    <p:sldId id="318" r:id="rId49"/>
    <p:sldId id="312" r:id="rId50"/>
    <p:sldId id="320" r:id="rId51"/>
    <p:sldId id="321" r:id="rId52"/>
    <p:sldId id="322" r:id="rId53"/>
    <p:sldId id="323" r:id="rId54"/>
    <p:sldId id="324" r:id="rId55"/>
    <p:sldId id="325" r:id="rId56"/>
    <p:sldId id="31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1" autoAdjust="0"/>
    <p:restoredTop sz="94660"/>
  </p:normalViewPr>
  <p:slideViewPr>
    <p:cSldViewPr snapToGrid="0">
      <p:cViewPr>
        <p:scale>
          <a:sx n="145" d="100"/>
          <a:sy n="145" d="100"/>
        </p:scale>
        <p:origin x="8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24575,'-13'38'0,"-23"32"0,4 8 0,8-32 0,1 0-8503,-3 25 8503,6 0 1719,7-7-1719,7-9 0,10-21 0,-3-21 0,7-3 0,-5-5 6784,5 1-6784,-3-2 0,3-1 0,-3-1 0,5 0 0,-3 0 0,2-2 0,1 2 0,2-2 0,6 0 0,1 0 0,-4 0 0,-4 0 0,0-5 0,-5 1 0,8-8 0,-2 3 0,-4 0 0,3-3 0,-11 5 0,2-6 0,-2 6 0,0-1 0,-8-5 0,6 6 0,-11-14 0,6 8 0,0-2 0,-6-6 0,5 7 0,-9-13 0,8 14 0,-15-16 0,13 15 0,-8-6 0,9 5 0,5 10 0,-7-12 0,6 11 0,-2-9 0,6 10 0,2-1 0,0 1 0,0 1 0,0-1 0,0-1 0,0 1 0,2 1 0,0 2 0,3 0 0,-1 1 0,0 0 0,1-1 0,-1 1 0,2-1 0,-1 2 0,1 0 0,-1 0 0,1 0 0,-1 0 0,3 0 0,-1 0 0,-1 0 0,1 0 0,-3 0 0,-2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 103 24575,'-20'0'0,"-39"0"0,16 0 0,-13-1 0,-5 2 0,-21 5 0,3 0 0,-1 2 0,-16 8 0,31-3 0,-2 1 0,10-1 0,2 2 0,-36 14 0,25-7 0,2-1 0,-15 9 0,-12 6 0,20-6 0,30-12 0,-12 15 0,31-14 0,1 2 0,-9 9 0,11-11 0,-6 6 0,1-4 0,14-10 0,-5 2 0,6 1 0,-4 4 0,5-4 0,0 5 0,4-4 0,1 5 0,0 19 0,3-19 0,0 20 0,2-25 0,1 4 0,15 17 0,10-3 0,19 9 0,7 2 0,-9-11 0,2-2 0,25 10 0,6-1-539,6 0 1,0-4 538,-21-13 0,3-1 0,11 5 0,7 2 0,-7-4 0,-9-6 0,-1-1 0,-5 0 0,3 1 0,2-2 0,1-5 0,1-1 0,-3-2 0,10 4 0,4-1 0,10-1 0,10-1 0,-8 1 0,-8 2 0,-3-1 0,-13-3 0,3-1 0,-4 1 0,9 3 0,-5 0 0,-11-4 0,0-1 0,1-2 0,3-1 0,13 4 0,-1-2 0,-17-5 0,-1-1 0,18 4 0,1-1 0,1-2 0,-3-2 0,-13 1 0,3 0 0,4 0 0,5 0 0,-5 0 0,-4 0 0,0 0 0,3 1 0,6-1 0,-7-1 0,-2-2 0,-2-1-56,13 0 1,3 0 55,-1-1 0,-3 1 0,-19 0 0,3 1 0,36 2 0,0 2 0,-35-1 0,-2 0-282,18 0 1,1 0 281,-9 0 0,-3 0 0,-9 0 0,1 0 0,29 0 0,-1 0 0,-31 0 0,-2 0 0,17 0 0,3 0 0,0 0 0,-1 0 0,-9 0 0,3 0 0,6 0 0,7 0 0,-5 0 0,3 0 0,-1 0 0,20 0 0,6 0 0,-23 0 0,2 0 0,-3 0-828,6 0 0,4 0 828,-10 0 0,11 0 0,-1 0 0,-9 0 0,10 0 0,-3 0 0,-6 0 0,5 0 0,-3 0 0,20 0 0,-6 0 0,-20 0 0,1 0 0,-3 0 0,5 0 0,-7 0 249,-7 0 0,-1 0-249,28 0 0,-1 0 0,-37 0 0,-3 0 50,6 0 1,0 0-51,1 0 0,-5 0 531,1-3-531,23 2 0,-47-1 1766,2-3-1766,1 4 511,-4-6-511,-14 7 0,12-8 0,1 2 0,3-4 0,1-1 0,-1 2 0,7-6 0,-10 6 0,5-3 0,-15 7 0,3-2 0,3-4 0,-3 0 0,-6 2 0,1-2 0,-7 5 0,3-11 0,-6 8 0,16-20 0,-14 14 0,18-23 0,-2-11 0,0 3 0,18-41 0,-18 39 0,1-7 0,-11 24 0,-11 20 0,6-30 0,-7 12 0,3-30 0,-4-12 0,0 4 0,-2 8 0,-1 21 0,-2 26 0,-29-38 0,-18-6 0,-13-3 0,-10-4-481,8 13 0,-2 2 481,14 11 0,-3 0 0,-2 3 0,-7 3 0,-4 4 0,4 4 0,-9-2 0,-2 5-495,-4 4 1,-6 3 0,5 4 494,1 4 0,3 3 0,-17 1 0,-4 2 0,28-1 0,-1 0 0,2 0 0,-18 0 0,-6 0-602,16 0 0,-7 0 1,-2 0-1,6 0 602,3 0 0,4 0 0,-7 0 0,-10 0 0,-9 0 0,-1 0 0,10 0 0,10 0 0,7 0 0,-3 0 0,-19 0 0,-4 0 0,1 0 0,5 0 0,1 0 0,3 0 0,17 0 0,2 0 0,-5 0 0,-10 0 0,-9 0 0,1 0 0,9 0-565,12 0 1,5 0-1,-2 0 565,-16 0 0,-4 0 0,1 0-36,5-1 1,2 1 0,4 1 35,-4 1 0,-2 3 0,-4-1 0,-7 1 0,12 2 0,20 0 0,5 2 337,-22 2 0,2 0-337,25-1 0,5-1 2233,-20 0-2233,1 4 2034,39-12-2034,15 1 1077,-32-2-1077,14 0 634,-64 0-634,45 0 0,-27 4 0,19 2 0,23 2 0,-16-2 0,22-4 0,-52 4 0,20 1 0,8-3 0,-2-1 0,-37 2 0,14 1 0,15-5 0,0-1 0,-18 6 0,28-6 0,-4 0 0,-12 0 0,-1 0-507,14 0 1,-4 0 506,-6 0 0,-8 0 0,5 0 0,0 0 0,1 0 0,-17 0 0,-3 0 0,1 0 0,2 0 0,22 0 0,-2 0 0,-5 0 0,-7 0 0,8 0 0,9 0 0,2 0 0,-17 0 0,-1 0 0,14 0 0,4 0 0,-22 0 0,26 0 0,6 0 0,9 0 0,3 0 0,26 0 1013,4 0-1013,-5 0 0,6 2 0,-11-2 0,11 2 0,-8-2 0,8 2 0,-6 2 0,4-2 0,-3 1 0,5-3 0,1 0 0,-4 0 0,5 0 0,-1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24575,'59'0'0,"-9"0"0,3-2 0,2-2 0,15-3 0,-19 0 0,-3-1 0,-7-2 0,5-1 0,-4-6 0,-15 8 0,24-10 0,-38 15 0,4-1 0,-10 3 0,-2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24575,'0'13'0,"0"11"0,0 26 0,0-5 0,0 24 0,0-17 0,0-13 0,0-6 0,0-24 0,0 0 0,0 1 0,0-2 0,2 3 0,-1-5 0,1 1 0,-2-5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8191,'13'9'0,"0"3"5063,-8 0-5063,0 9 2818,-2-5-2818,-3 6 1719,-8-4-1719,-8 8 6784,-5-3-6784,0-5 0,6-10 0,4-6 0,4-2 0,0 0 0,5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24575,'9'0'0,"15"2"0,-16 1 0,18 6 0,-18-3 0,11 5 0,-10-5 0,11 13 0,-12-12 0,8 23 0,-10-15 0,0 8 0,-3-3 0,-1-9 0,1 6 0,-1-10 0,0 3 0,-2-3 0,2 0 0,2-1 0,1-3 0,2-1 0,-3-2 0,0 0 0,1 0 0,1-4 0,-1 1 0,1-4 0,-3 5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24575,'9'0'0,"-1"0"0,-1 0 0,8 3 0,-6 0 0,6 6 0,-8-4 0,0 10 0,4 2 0,-7-2 0,10 16 0,-13-19 0,5 15 0,-9-9 0,0-2 0,-2 2 0,0-5 0,0-3 0,-1 8 0,0-1 0,-3 3 0,2-4 0,1-4 0,4-6 0,2-2 0,0 1 0,0-1 0,2 1 0,2-1 0,18-2 0,51 12 0,-1-11 0,-13 3 0,4 0 0,1-2 0,-4-2 0,14 0 0,7 4 0,-73-6 0,-5 0 0,-5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24575,'18'18'0,"-10"-8"0,10 15 0,-10-6 0,-4 11 0,1-5 0,-5 0 0,-3-7 0,-7 6 0,-51 45 0,10-20 0,-7-5 0,-3-5 0,-9-11 0,-20 1 0,44-22 0,14-2 0,19-5 0,10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24575,'88'0'0,"-24"0"0,-18 7 0,-17 0 0,29 16 0,-31-13 0,4 9 0,-24-10 0,-1 0 0,4 11 0,-4-5 0,2 9 0,0-1 0,-1-3 0,5 3 0,-6-9 0,2-1 0,0-3 0,0-2 0,4 2 0,-4-5 0,9-1 0,-11-2 0,9-4 0,-8 0 0,-2-3 0,-1-8 0,-4 7 0,0-7 0,0 6 0,0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24575,'10'0'0,"-2"0"0,-6-2 0,0 2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24575,'4'-3'0,"-1"2"0,-1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24575,'15'4'0,"13"-1"0,-13-3 0,9 0 0,12 0 0,-7 0 0,48 0 0,-29 0 0,25 0 0,-48 0 0,0-2 0,-23 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24575,'12'23'0,"-3"-8"0,-2 45 0,0-7 0,-1 1 0,0 3 0,6 12 0,-3-5 0,-2-39 0,-5-17 0,0 2 0,-2-7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24575,'0'7'0,"0"1"0,0-3 0,0 1 0,0-1 0,0-1 0,0-2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18 8440,'-7'-4'0,"2"1"5088,-1-1-5088,0 4 2781,1-2-2781,-4 0 1685,4 1-1685,-1-1 6581,-7 2-6581,-1 0 0,-9 0 0,10 0 0,-4 0 0,11 0 0,-2 0 0,1 0 0,3 0 0,-3 0 0,3 0 0,-1 4 0,0 6 0,-1 8 0,0 3 0,-2 12 0,-1-2 0,-1 10 0,4 9 0,-4 22 0,9-5 0,-5 4 0,6 7 0,0-30 0,3 15 0,0-33 0,1-13 0,3-2 0,-4-10 0,5 5 0,-3-7 0,-1 3 0,0-1 0,-3-1 0,2 5 0,0-4 0,-1 1 0,6 0 0,-3-3 0,6 3 0,-4-5 0,6 3 0,2-3 0,0 4 0,14-2 0,-13 3 0,16 0 0,-11 1 0,2-1 0,15 9 0,-22-10 0,12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63 24575,'7'0'0,"-1"0"0,0 0 0,-1 0 0,12 0 0,-3 0 0,4 0 0,10-4 0,-1-2 0,14-4-6784,9-2 6784,-6 2 0,-3 3 0,-19 3 0,-7 2 0,-10 1 0,4-1 0,-5 2 6784,0-2-6784,1 2 0,-1-2 0,-1 6 0,1 9 0,-3 3 0,6 35 0,-3-25 0,2 17 0,-4-7 0,-2 2 0,0 28 0,0-27 0,0 21 0,3-41 0,-2 12 0,2-16 0,-3-8 0,0 4 0,0-4 0,0-1 0,0-1 0,0-1 0,-2-2 0,-7 3 0,3-4 0,-12 2 0,-13-3 0,-22 0 0,-30 0 0,0 0 0,-6 0 0,8 0 0,-2 0-970,6 0 1,-4 0 0,9 0 0,16 0 0,5 0 0,-34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3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8191,'21'0'0,"1"0"5063,2 2-5063,3 7 2818,6 5-2818,4 0 1719,-2 2-1719,-5-4 6784,11 10-6784,3-2 0,17 9 0,-11-13 0,0-1 0,22 6 0,1-1 0,1-2 0,1-8 0,-21 3 0,1-2 0,26-5 0,-33 4 0,13 0 0,-32-6 0,25 10 0,-18-12 0,6 7 0,-26-9 0,-9 0 0,3 0 0,-3 2 0,0-2 0,1 4 0,-3-3 0,1 1 0,-1-2 0,-1 0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24575,'9'0'0,"-2"0"0,34 0 0,-2 0 0,60 0 0,-20 0 0,-25 0 0,4 0 0,9 0 0,-1 0 0,-8 0 0,0 0 0,20 0 0,-4 0 0,-10 0 0,20 0 0,-65 0 0,12 0 0,-5 0 0,-18 0 0,16 0 0,-19 0 0,4 0 0,-5 0 0,0 0 0,1 0 0,1 0 0,-1 0 0,3 0 0,-3 0 0,2 0 0,-5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2705 1 24575,'2'6'0,"0"8"0,-2-6 0,0 12 0,0-6 0,0 6 0,0 4 0,0 5 0,0-3 0,-2-2 0,2-8 0,-7 1 0,0-1 0,-13 35 0,9-29 0,-5 19 0,6-9 0,0-13 0,-2 22 0,0-20 0,-1 11 0,-18 37 0,11-9 0,-2-6 0,0 1 0,6 12 0,-11 4 0,6 7 0,8-30 0,-7 15 0,11-33 0,-1 3 0,-10 26 0,9-20 0,-9 21 0,12-30 0,-11 33 0,6-5 0,-9 23 0,-2 9 0,2-11 0,3-10 0,-1 2 0,-3 23 0,6-34 0,1 1 0,5-3 0,1-4 0,-17 28 0,14-18 0,0 0 0,-6 5 0,-5 22 0,14-41 0,0 0 0,-10 31 0,3-2 0,1 1 0,4-26 0,-1-2 0,-4 18 0,-2 3 0,1 0 0,0-3 0,2-17 0,1 0 0,-10 37 0,1-2 0,-1 8 0,5-35 0,1 0 0,9-9 0,0-4 0,-15 22 0,9-11 0,1 0 0,-6 10 0,0-10 0,1 0 0,4 11 0,-8-6 0,0 0 0,7 8 0,-6-8 0,-1-1 0,2 7 0,3-21 0,0 2 0,-1 6 0,1-2 0,-11 29 0,0-6 0,1 1 0,-3 5 0,9-29 0,1 2 0,-9 33 0,14-47 0,-13 41 0,14-43 0,-12 30 0,3-12 0,-3 1 0,-11 26 0,5-6 0,0 0 0,-7 1 0,21-30 0,1-2 0,-19 22 0,13-16 0,-9 23 0,13-33 0,-16 42 0,14-39 0,-18 39 0,22-51 0,-3 10 0,16-33 0,2-1 0,-1 2 0,1-6 0,-2 9 0,2-5 0,1-2 0,-18 36 0,12-17 0,-16 22 0,15-26 0,3-10 0,0-2 0,0 2 0,-1 5 0,-2 0 0,5-5 0,-4 4 0,6-12 0,-4 10 0,7-10 0,-4 2 0,1 6 0,-3-2 0,-2 7 0,3-5 0,0-2 0,-3 0 0,7-5 0,-5 5 0,6-8 0,-2 3 0,0 1 0,-4 5 0,4-4 0,-3 10 0,1-7 0,-1 10 0,-1-10 0,3 7 0,-4-5 0,6-2 0,-4 8 0,3-12 0,-1 13 0,0-14 0,-3 12 0,5-10 0,-1 2 0,-1 5 0,-1-4 0,0 2 0,-1 5 0,4-12 0,-4 9 0,5-9 0,-2 9 0,2-11 0,0 9 0,-2-6 0,1-2 0,-1 3 0,2-1 0,0-1 0,0 2 0,0-5 0,-2 3 0,2 1 0,-2-2 0,2 3 0,-2-3 0,1 0 0,-5 3 0,5-5 0,-3 4 0,4-3 0,-2-1 0,2 3 0,-2-3 0,0 5 0,1-4 0,-1 4 0,2-3 0,0 0 0,0 3 0,-2 2 0,-2 5 0,-2 6 0,2-10 0,1 6 0,1-13 0,2 2 0,-2-2 0,2-1 0,0 3 0,0-3 0,-3 8 0,-1 2 0,0-2 0,-1 7 0,2-14 0,0 5 0,-1-3 0,1-2 0,1 2 0,-2 0 0,3-2 0,-5 4 0,5-5 0,-3 1 0,4-2 0,-2 1 0,2-1 0,-4 1 0,1 1 0,-1-1 0,0 3 0,-1-3 0,1 1 0,1-1 0,-1-1 0,4 2 0,-4-1 0,3 4 0,-3-7 0,4 4 0,-6-1 0,3 0 0,-4 3 0,3-3 0,2 1 0,-2-2 0,3 1 0,-3-1 0,2 1 0,-1 1 0,-1-3 0,4 3 0,-4-4 0,3 3 0,-1-1 0,0 2 0,2-1 0,-4 3 0,-1 1 0,2-1 0,-2 0 0,2-4 0,1 1 0,0-1 0,-2 0 0,3 1 0,-5-1 0,3-1 0,1 0 0,-2 0 0,1 1 0,1-1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1982 162 24575,'-17'0'0,"-31"0"0,-50 7 0,25 3 0,-6 2-1643,-1-1 0,-4 4 1643,13 2 0,-3 4 0,7-1 0,1 1 0,2 1-159,-21 7 0,-2 3 159,3 1 0,3 1 0,17-9 0,-2 1 0,0 2 0,-4 2 0,6-2 0,10-4 0,3 0 355,-11 5 1,2 3-356,5 0 0,6 0 0,1 4 0,-18 13 0,53-30 0,3-9 1606,2 7-1606,3-5 1141,-1 11-1141,2-3-6638,2 13 6638,2-1-209,0 9 209,4-1 0,6 5 0,-2-17 0,15 9 0,-13-25 6681,19 17-6681,32 20 0,6 2 0,11 4 0,7 2-448,-29-21 0,2-1 448,3-2 0,6 2 0,2-1 0,11 0 0,2-1 0,-2-2-550,-12-7 0,-1-2 0,3 1 550,20 8 0,6 2 0,-7-6 0,4-3 0,-3-4 0,5 2 0,2-1 0,-2-3 0,2-1 0,-15-5 0,3 0 0,-3-1 0,16 3 0,1-2 0,-26-6 0,7-2 0,-1 0 0,-7-1 0,18 2 0,-3-2 0,-11-3 0,4 0 0,-1 0 0,-2 0 0,-1 0 0,-2 0 0,18 0 0,3 0 0,-16 0 0,8 0 0,0 0 0,-8 0-767,-9 0 0,-6 0 0,7 0 767,14-3 0,11 0 0,-1-2 0,-8 0 0,-13-1 0,-5 0 0,2-1 0,16-1 0,4-1 0,-1-1 0,0-4 0,0 0 0,-4 1 0,9 2 0,2 1 0,-20 1 0,8-2 0,-1 0 0,-8 2 0,15-1 0,-4 1-118,-16 2 0,2-2 0,-2 1 118,25-3 0,-8-1 0,-27 5 0,-2-3 0,33-8 0,-5-3 0,-6-2 0,-31 6 0,0-4 0,-3-3 0,-3 1 938,6-2-938,34-29 1489,-47 27-1489,26-21 0,-21 14 0,0-2 0,24-23 0,-8 5 0,-1-1 2613,5-12-2613,-21 24 0,2 0 0,-3-4 0,-2 3 0,9-5 473,12-21-473,-30 40 0,-14 10 0,4-7 0,-14 16 0,6-20 0,-10 4 0,8-7 0,-8 4 0,1 7 0,-2 1 0,0 2 0,-2-19 0,-1 19 0,-3-16 0,-5 17 0,-7-6 0,-6 1 0,-15-8 0,-7 3 0,-4 0 0,-4 0 0,9 5 0,-4 1-636,-21-3 0,-11-3 1,3 5 635,-6 0 0,0 3 0,8 2 0,-5 0 0,-1 0 0,-4 1 0,-1 2 0,3 0 0,17 6 0,2 0 0,-2 0 0,-15-4 0,-4-1 0,5 4 0,-16 5 0,4 2 0,6 0 0,1 1-3077,-3-1 1,-3 0 3076,12 3 0,-5 1 0,4-1 0,-13-3 0,-2 1-570,23 2 1,-6 1 0,0 0 0,6 1 569,-20-1 0,2 0-192,1 0 1,-6 0 0,7 0 191,1 0 0,3 0 0,-15 0 0,4 0 0,30 0 0,4 0 0,4-1 0,1 2 0,5 1 0,-2 2 491,-18 3 1,1 1-492,17 0 0,2 0 0,-14 2 0,1 1 0,12-2 0,3 1 5226,-29 10-5226,18-8 0,3 1 3544,8 4-3544,-12-3 1158,35-5-1158,15-4 0,-17 4 0,19-4 0,-4 0 0,4-3 0,3 0 0,-6 2 0,5-3 0,-2 5 0,1-2 0,2-1 0,-6 7 0,8-9 0,-5 7 0,5-5 0,-2 1 0,3 0 0,-3 1 0,-1-1 0,-2 1 0,-5 3 0,-2-2 0,-13 10 0,-21 7 0,-4 2 0,-26 8 0,2-7 0,-3-1-648,26-8 0,-3 1 648,-12-1 0,-7 2 0,8-3 0,15-4 0,4-1 0,-11 0 0,3-2 0,-18 4 0,40-6 0,4-1 0,31-6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24575,'32'-10'0,"-4"2"0,32-12 0,30-11 0,-9 2 0,-2 8 0,2 2 0,15-3 0,-32 13 0,3 3 0,-10 2 0,-2 2 0,36 2 0,-12 0 0,1 0 0,-27 0 0,0 0 0,32 0 0,1 0 0,-33 0 0,-3 0 0,11 0 0,0 0 0,-8 0 0,-4 0 0,21 0 0,-6 0 0,-36 0 0,-20 0 0,6 0 0,-8 0 0,0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8191,'-7'2'0,"-1"0"5063,3 0-5063,-8 8 2818,8-6-2818,-8 8 1719,8-5-1719,-5 7 6784,-1 4-6784,-2 2 0,-13 17 0,13-10 0,-7 7 0,11 27 0,5-23 0,0 40 0,4 13 0,0-10 0,4-15 0,3-1 0,7 14 0,2-13 0,-1-33 0,-8-24 0,0-4 0,1 0 0,-3-2 0,8 2 0,-3 0 0,2-2 0,-2-1 0,-7-2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24575,'25'14'0,"13"2"0,14 10 0,1-6 0,4-2 0,17 5 0,-23-2 0,-5-2 0,-12-6 0,-18 6 0,-14-2 0,-7 8 0,-24 42 0,-4-14 0,-23 20 0,17-39 0,11-14 0,12-9 0,11-7 0,3-2 0,5 0 0,1-2 0,2 0 0,1 0 0,4 0 0,-6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24575,'-13'-5'0,"2"5"0,-4 10 0,6 6 0,3-1 0,3 14 0,1-19 0,4 14 0,0-19 0,9 7 0,6 1 0,17 12 0,39 17 0,1-6 0,-9-8 0,0-2 0,17 4 0,-33-12 0,2 1 0,39 18 0,-20-15 0,-16-6 0,0-3 0,4-6 0,-4-2 0,-29-7 0,-19 0 0,2-11 0,-7 0-1696,2-2 0,-3 6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3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24575,'7'-9'0,"1"3"0,-6 4 0,2 0 0,1-3 0,-1 1 0,-2-5 0,2 6 0,-3-3 0,1 6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24575,'6'0'0,"-1"0"0,-3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4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24575,'6'-4'0,"-1"2"0,5-2 0,-3 3 0,2-1 0,6 2 0,-2 0 0,13 0 0,23 0 0,10 0 0,0 0 0,4 0 0,30 0 0,-18 0 0,0 0 0,-25 0 0,1 0 0,29 0 0,1 0 0,-27 0 0,-2 0 0,13 0 0,1 0 0,-14 0 0,-2 0 0,39 0 0,-28 0 0,-1 0 0,19 0 0,11 0 0,-27 0 0,-1 0 0,1 0 0,27 0 0,-39 0 0,10 0 0,-34 0 0,-15 0 0,24 0 0,-24 0 0,24 0 0,38 0 0,-2 0 0,-3 0 0,2 0 0,10 0 0,-26 0 0,0 0 0,38 0 0,-5 0 0,-23 0 0,1 0 0,25 0 0,-21 0 0,0 0 0,21 0 0,-8 0 0,-21 0 0,-39 0 0,11 0 0,-18 0 0,-3 0-6784,0 0 6784,-7 0 0,12 0 0,-4 0 0,2 0 0,4 0 0,13 0 0,-14 0 6784,19 0-6784,-29 0 0,2 0 0,-9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24575,'0'-5'0,"2"-1"0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6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24575,'651'0'-1365,"-634"0"-5461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719C-45BB-4DA3-B279-45D62735E895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FA9C-6DD3-4EFD-B6A1-C6EC778C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399-3E9C-45F4-B7CE-60588CF1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F89D-3C94-4101-8992-F34F966AC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79C-04D5-4C35-B2BD-0473EE29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C319-D7D2-4BE8-96B7-7FC78EC2A8D0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3E7-B0EB-42C6-B91C-91BAE8B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94D-8AC6-492A-8509-EABAED11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9B8-7554-429F-A996-FE634AD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BB99-EF11-4AE6-BF5E-C6402827F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35D0-756F-4F29-ADE1-2829A283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F2A9-7023-4B66-92C4-39665D985140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3E46-7A1D-4F1B-99AA-57CFDEB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1D69D-4A66-4A69-9741-853EAF07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B3FB2-4F28-431D-892F-D624CC0C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30A4-4CBB-44FD-8D80-B39A49E6D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12B-CE8B-452C-9169-AA6ADB72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EC1F-D14B-4A15-852B-012322332FA7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5A29-0DF8-49BF-90B5-1E622E91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FAB9-E557-4C3A-AD83-43644E5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7B07-090B-4415-B278-4E1CF789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64E2-C925-4DE8-9DDE-01BC1142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8BCA-EEEA-44FB-8B61-91C19A25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0B19-E1D7-44A8-8C38-68990C791145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0DF5-631B-4D62-907E-050840E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D6C-197F-46E6-BAA2-D08CC2C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9F01-545F-4BE7-99AE-36C99EF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F1E3-9186-42E4-8AE0-2D96EA25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1340-C018-4397-88FC-2DD8C58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C6E1-6809-412F-B078-27D4E43D73A3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B9A-F310-499C-8618-619B4850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84EB-8F26-4A31-B01E-70235FD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DC17-1818-4C8A-838B-A79F014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0C44-4F91-47E9-AB16-DA61DE358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EC61-CEFF-4921-B4B5-8D76A098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553B-20C3-4CEB-AE3A-B97DF4ED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C8E7-D707-4524-B5D1-42766204AF1C}" type="datetime1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6DEF-1345-43BC-9A1B-7EF339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B6F50-52F7-4353-AAF8-77DECF9E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CD8B-05B2-4929-B7C4-35F2C33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8E4B-70A7-4EBB-8968-837164DA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0E10-22F1-4D23-A3D9-BE6C46DC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AB4EF-D13C-4704-B2FA-3FE5D08D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5900-AA3F-4D8C-AB8A-F8537D386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23088-692D-4EB3-BB43-31B2354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DC6-F3F7-4C5B-90D4-3B30DE2EA1A3}" type="datetime1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1FB6B-8041-454D-81B4-36EF8A64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8F0D-3BDB-4655-B5E6-80FE538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C4DF-6136-45DB-849E-10415A5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A4D1-B21A-4EA3-8652-6677B2A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3219-E56D-4B06-8ECC-BC6E6385DC92}" type="datetime1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61B8-F785-417E-B045-281EF2CB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7D5F-2603-42CB-81F1-9028DBD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F9B9D-F200-40F9-833D-DAB2B2F6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648-11EE-4297-A46D-ED6B73C98D9C}" type="datetime1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CFDF6-AE90-4EF4-8E12-5B99E0F5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3EB76-0A21-480C-A005-C25ED3B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7CD-9387-460B-BE22-7AF91E5D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10E2-8A9C-46D9-82D0-B5EC7E33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ECB4-97F5-41B1-BB8C-9E1105FAE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4BF7-0DC9-492C-9215-965C6AE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759C4-E8B3-4277-A8D3-2F0B0D8B4268}" type="datetime1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441A-8EE5-4EAC-86E4-0F1692F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C129-7E10-4DDF-94E4-6FCDBFD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EF1-1BE6-409D-8A77-95194996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7C7F-88C2-47FD-A33B-9CF5539D8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D6C0-40A9-4A73-BB59-2326026F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9E73-0EAE-433F-8913-484ADF0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4D0-C669-4836-B1E9-29A75A410B1F}" type="datetime1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363D3-9D0C-4DC3-A39B-D95E41C3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B13E-13B2-457F-A2D6-0B709537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C6C8E-DB26-4363-8FB7-ED8CBA10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E7A9-31F9-4E7F-AE5E-8C957DB3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9FCE-704B-49C0-A848-C01CE1FE2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E39-3B61-436A-A8B3-4B3723DFA52A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CAE2-174D-4979-958E-73F025EC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906A-2121-4F50-88A0-B032BFF1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31.png"/><Relationship Id="rId7" Type="http://schemas.openxmlformats.org/officeDocument/2006/relationships/image" Target="../media/image3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5" Type="http://schemas.openxmlformats.org/officeDocument/2006/relationships/image" Target="../media/image1.jpg"/><Relationship Id="rId10" Type="http://schemas.openxmlformats.org/officeDocument/2006/relationships/image" Target="../media/image104.png"/><Relationship Id="rId4" Type="http://schemas.openxmlformats.org/officeDocument/2006/relationships/image" Target="../media/image2910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8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10.png"/><Relationship Id="rId18" Type="http://schemas.openxmlformats.org/officeDocument/2006/relationships/image" Target="../media/image5110.png"/><Relationship Id="rId26" Type="http://schemas.openxmlformats.org/officeDocument/2006/relationships/image" Target="../media/image5910.png"/><Relationship Id="rId3" Type="http://schemas.openxmlformats.org/officeDocument/2006/relationships/image" Target="../media/image360.png"/><Relationship Id="rId21" Type="http://schemas.openxmlformats.org/officeDocument/2006/relationships/image" Target="../media/image5410.png"/><Relationship Id="rId7" Type="http://schemas.openxmlformats.org/officeDocument/2006/relationships/image" Target="../media/image4010.png"/><Relationship Id="rId12" Type="http://schemas.openxmlformats.org/officeDocument/2006/relationships/image" Target="../media/image4510.png"/><Relationship Id="rId17" Type="http://schemas.openxmlformats.org/officeDocument/2006/relationships/image" Target="../media/image5010.png"/><Relationship Id="rId25" Type="http://schemas.openxmlformats.org/officeDocument/2006/relationships/image" Target="../media/image5810.png"/><Relationship Id="rId16" Type="http://schemas.openxmlformats.org/officeDocument/2006/relationships/image" Target="../media/image4910.png"/><Relationship Id="rId20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410.png"/><Relationship Id="rId24" Type="http://schemas.openxmlformats.org/officeDocument/2006/relationships/image" Target="../media/image25.png"/><Relationship Id="rId5" Type="http://schemas.openxmlformats.org/officeDocument/2006/relationships/image" Target="../media/image3810.png"/><Relationship Id="rId15" Type="http://schemas.openxmlformats.org/officeDocument/2006/relationships/image" Target="../media/image4810.png"/><Relationship Id="rId23" Type="http://schemas.openxmlformats.org/officeDocument/2006/relationships/image" Target="../media/image5610.png"/><Relationship Id="rId10" Type="http://schemas.openxmlformats.org/officeDocument/2006/relationships/image" Target="../media/image4310.png"/><Relationship Id="rId19" Type="http://schemas.openxmlformats.org/officeDocument/2006/relationships/image" Target="../media/image5210.png"/><Relationship Id="rId4" Type="http://schemas.openxmlformats.org/officeDocument/2006/relationships/image" Target="../media/image370.png"/><Relationship Id="rId9" Type="http://schemas.openxmlformats.org/officeDocument/2006/relationships/image" Target="../media/image4210.png"/><Relationship Id="rId14" Type="http://schemas.openxmlformats.org/officeDocument/2006/relationships/image" Target="../media/image4710.png"/><Relationship Id="rId22" Type="http://schemas.openxmlformats.org/officeDocument/2006/relationships/image" Target="../media/image5510.png"/><Relationship Id="rId27" Type="http://schemas.openxmlformats.org/officeDocument/2006/relationships/image" Target="../media/image6110.png"/></Relationships>
</file>

<file path=ppt/slides/_rels/slide26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48.png"/><Relationship Id="rId3" Type="http://schemas.openxmlformats.org/officeDocument/2006/relationships/image" Target="../media/image39.png"/><Relationship Id="rId138" Type="http://schemas.openxmlformats.org/officeDocument/2006/relationships/image" Target="../media/image44.png"/><Relationship Id="rId141" Type="http://schemas.openxmlformats.org/officeDocument/2006/relationships/image" Target="../media/image47.png"/><Relationship Id="rId137" Type="http://schemas.openxmlformats.org/officeDocument/2006/relationships/image" Target="../media/image43.png"/><Relationship Id="rId2" Type="http://schemas.openxmlformats.org/officeDocument/2006/relationships/image" Target="../media/image38.png"/><Relationship Id="rId14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36" Type="http://schemas.openxmlformats.org/officeDocument/2006/relationships/image" Target="../media/image42.png"/><Relationship Id="rId5" Type="http://schemas.openxmlformats.org/officeDocument/2006/relationships/image" Target="../media/image41.png"/><Relationship Id="rId135" Type="http://schemas.openxmlformats.org/officeDocument/2006/relationships/image" Target="../media/image104.png"/><Relationship Id="rId4" Type="http://schemas.openxmlformats.org/officeDocument/2006/relationships/image" Target="../media/image40.png"/><Relationship Id="rId13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7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36" Type="http://schemas.openxmlformats.org/officeDocument/2006/relationships/image" Target="../media/image54.png"/><Relationship Id="rId31" Type="http://schemas.openxmlformats.org/officeDocument/2006/relationships/image" Target="../media/image1010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1.png"/><Relationship Id="rId3" Type="http://schemas.openxmlformats.org/officeDocument/2006/relationships/image" Target="../media/image2071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5" Type="http://schemas.openxmlformats.org/officeDocument/2006/relationships/image" Target="../media/image1900.png"/><Relationship Id="rId10" Type="http://schemas.openxmlformats.org/officeDocument/2006/relationships/image" Target="../media/image2340.png"/><Relationship Id="rId4" Type="http://schemas.openxmlformats.org/officeDocument/2006/relationships/image" Target="../media/image1871.png"/><Relationship Id="rId9" Type="http://schemas.openxmlformats.org/officeDocument/2006/relationships/image" Target="../media/image19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0.png"/><Relationship Id="rId13" Type="http://schemas.openxmlformats.org/officeDocument/2006/relationships/image" Target="../media/image2121.png"/><Relationship Id="rId18" Type="http://schemas.openxmlformats.org/officeDocument/2006/relationships/image" Target="../media/image2441.png"/><Relationship Id="rId3" Type="http://schemas.openxmlformats.org/officeDocument/2006/relationships/image" Target="../media/image1970.png"/><Relationship Id="rId7" Type="http://schemas.openxmlformats.org/officeDocument/2006/relationships/image" Target="../media/image2010.png"/><Relationship Id="rId12" Type="http://schemas.openxmlformats.org/officeDocument/2006/relationships/image" Target="../media/image2111.png"/><Relationship Id="rId17" Type="http://schemas.openxmlformats.org/officeDocument/2006/relationships/image" Target="../media/image2432.png"/><Relationship Id="rId2" Type="http://schemas.openxmlformats.org/officeDocument/2006/relationships/image" Target="../media/image1960.png"/><Relationship Id="rId16" Type="http://schemas.openxmlformats.org/officeDocument/2006/relationships/image" Target="../media/image2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390.png"/><Relationship Id="rId5" Type="http://schemas.openxmlformats.org/officeDocument/2006/relationships/image" Target="../media/image2351.png"/><Relationship Id="rId15" Type="http://schemas.openxmlformats.org/officeDocument/2006/relationships/image" Target="../media/image2411.png"/><Relationship Id="rId10" Type="http://schemas.openxmlformats.org/officeDocument/2006/relationships/image" Target="../media/image2381.png"/><Relationship Id="rId4" Type="http://schemas.openxmlformats.org/officeDocument/2006/relationships/image" Target="../media/image2350.png"/><Relationship Id="rId9" Type="http://schemas.openxmlformats.org/officeDocument/2006/relationships/image" Target="../media/image2090.png"/><Relationship Id="rId14" Type="http://schemas.openxmlformats.org/officeDocument/2006/relationships/image" Target="../media/image24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39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380.png"/><Relationship Id="rId17" Type="http://schemas.openxmlformats.org/officeDocument/2006/relationships/image" Target="../media/image736.png"/><Relationship Id="rId2" Type="http://schemas.openxmlformats.org/officeDocument/2006/relationships/image" Target="../media/image187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00.png"/><Relationship Id="rId5" Type="http://schemas.openxmlformats.org/officeDocument/2006/relationships/image" Target="../media/image2070.png"/><Relationship Id="rId15" Type="http://schemas.openxmlformats.org/officeDocument/2006/relationships/image" Target="../media/image2141.png"/><Relationship Id="rId10" Type="http://schemas.openxmlformats.org/officeDocument/2006/relationships/image" Target="../media/image2421.png"/><Relationship Id="rId4" Type="http://schemas.openxmlformats.org/officeDocument/2006/relationships/image" Target="../media/image2392.png"/><Relationship Id="rId9" Type="http://schemas.openxmlformats.org/officeDocument/2006/relationships/image" Target="../media/image2131.png"/><Relationship Id="rId14" Type="http://schemas.openxmlformats.org/officeDocument/2006/relationships/image" Target="../media/image21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40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160.png"/><Relationship Id="rId2" Type="http://schemas.openxmlformats.org/officeDocument/2006/relationships/image" Target="../media/image1870.png"/><Relationship Id="rId16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190.png"/><Relationship Id="rId10" Type="http://schemas.openxmlformats.org/officeDocument/2006/relationships/image" Target="../media/image1950.png"/><Relationship Id="rId4" Type="http://schemas.openxmlformats.org/officeDocument/2006/relationships/image" Target="../media/image2392.png"/><Relationship Id="rId9" Type="http://schemas.openxmlformats.org/officeDocument/2006/relationships/image" Target="../media/image2151.png"/><Relationship Id="rId14" Type="http://schemas.openxmlformats.org/officeDocument/2006/relationships/image" Target="../media/image2180.png"/></Relationships>
</file>

<file path=ppt/slides/_rels/slide42.xml.rels><?xml version="1.0" encoding="UTF-8" standalone="yes"?>
<Relationships xmlns="http://schemas.openxmlformats.org/package/2006/relationships"><Relationship Id="rId273" Type="http://schemas.openxmlformats.org/officeDocument/2006/relationships/image" Target="../media/image824.png"/><Relationship Id="rId294" Type="http://schemas.openxmlformats.org/officeDocument/2006/relationships/customXml" Target="../ink/ink24.xml"/><Relationship Id="rId299" Type="http://schemas.openxmlformats.org/officeDocument/2006/relationships/image" Target="../media/image835.png"/><Relationship Id="rId303" Type="http://schemas.openxmlformats.org/officeDocument/2006/relationships/image" Target="../media/image837.png"/><Relationship Id="rId308" Type="http://schemas.openxmlformats.org/officeDocument/2006/relationships/customXml" Target="../ink/ink31.xml"/><Relationship Id="rId7" Type="http://schemas.openxmlformats.org/officeDocument/2006/relationships/image" Target="../media/image240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50.png"/><Relationship Id="rId268" Type="http://schemas.openxmlformats.org/officeDocument/2006/relationships/customXml" Target="../ink/ink11.xml"/><Relationship Id="rId271" Type="http://schemas.openxmlformats.org/officeDocument/2006/relationships/image" Target="../media/image823.png"/><Relationship Id="rId276" Type="http://schemas.openxmlformats.org/officeDocument/2006/relationships/customXml" Target="../ink/ink15.xml"/><Relationship Id="rId284" Type="http://schemas.openxmlformats.org/officeDocument/2006/relationships/customXml" Target="../ink/ink19.xml"/><Relationship Id="rId289" Type="http://schemas.openxmlformats.org/officeDocument/2006/relationships/image" Target="../media/image831.png"/><Relationship Id="rId292" Type="http://schemas.openxmlformats.org/officeDocument/2006/relationships/customXml" Target="../ink/ink23.xml"/><Relationship Id="rId297" Type="http://schemas.openxmlformats.org/officeDocument/2006/relationships/image" Target="../media/image834.png"/><Relationship Id="rId306" Type="http://schemas.openxmlformats.org/officeDocument/2006/relationships/customXml" Target="../ink/ink30.xml"/><Relationship Id="rId11" Type="http://schemas.openxmlformats.org/officeDocument/2006/relationships/image" Target="../media/image1950.png"/><Relationship Id="rId301" Type="http://schemas.openxmlformats.org/officeDocument/2006/relationships/image" Target="../media/image836.png"/><Relationship Id="rId5" Type="http://schemas.openxmlformats.org/officeDocument/2006/relationships/image" Target="../media/image2392.png"/><Relationship Id="rId152" Type="http://schemas.openxmlformats.org/officeDocument/2006/relationships/image" Target="../media/image3240.png"/><Relationship Id="rId19" Type="http://schemas.openxmlformats.org/officeDocument/2006/relationships/customXml" Target="../ink/ink8.xml"/><Relationship Id="rId266" Type="http://schemas.openxmlformats.org/officeDocument/2006/relationships/customXml" Target="../ink/ink10.xml"/><Relationship Id="rId274" Type="http://schemas.openxmlformats.org/officeDocument/2006/relationships/customXml" Target="../ink/ink14.xml"/><Relationship Id="rId279" Type="http://schemas.openxmlformats.org/officeDocument/2006/relationships/image" Target="../media/image827.png"/><Relationship Id="rId287" Type="http://schemas.openxmlformats.org/officeDocument/2006/relationships/image" Target="../media/image830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14" Type="http://schemas.openxmlformats.org/officeDocument/2006/relationships/image" Target="../media/image2230.png"/><Relationship Id="rId282" Type="http://schemas.openxmlformats.org/officeDocument/2006/relationships/customXml" Target="../ink/ink18.xml"/><Relationship Id="rId290" Type="http://schemas.openxmlformats.org/officeDocument/2006/relationships/customXml" Target="../ink/ink22.xml"/><Relationship Id="rId304" Type="http://schemas.openxmlformats.org/officeDocument/2006/relationships/customXml" Target="../ink/ink29.xml"/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269" Type="http://schemas.openxmlformats.org/officeDocument/2006/relationships/image" Target="../media/image822.png"/><Relationship Id="rId277" Type="http://schemas.openxmlformats.org/officeDocument/2006/relationships/image" Target="../media/image826.png"/><Relationship Id="rId285" Type="http://schemas.openxmlformats.org/officeDocument/2006/relationships/image" Target="../media/image829.png"/><Relationship Id="rId298" Type="http://schemas.openxmlformats.org/officeDocument/2006/relationships/customXml" Target="../ink/ink26.xml"/><Relationship Id="rId12" Type="http://schemas.openxmlformats.org/officeDocument/2006/relationships/image" Target="../media/image2150.png"/><Relationship Id="rId17" Type="http://schemas.openxmlformats.org/officeDocument/2006/relationships/image" Target="../media/image2440.png"/><Relationship Id="rId272" Type="http://schemas.openxmlformats.org/officeDocument/2006/relationships/customXml" Target="../ink/ink13.xml"/><Relationship Id="rId280" Type="http://schemas.openxmlformats.org/officeDocument/2006/relationships/customXml" Target="../ink/ink17.xml"/><Relationship Id="rId293" Type="http://schemas.openxmlformats.org/officeDocument/2006/relationships/image" Target="../media/image832.png"/><Relationship Id="rId302" Type="http://schemas.openxmlformats.org/officeDocument/2006/relationships/customXml" Target="../ink/ink28.xml"/><Relationship Id="rId307" Type="http://schemas.openxmlformats.org/officeDocument/2006/relationships/image" Target="../media/image839.png"/><Relationship Id="rId153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267" Type="http://schemas.openxmlformats.org/officeDocument/2006/relationships/image" Target="../media/image821.png"/><Relationship Id="rId288" Type="http://schemas.openxmlformats.org/officeDocument/2006/relationships/customXml" Target="../ink/ink21.xml"/><Relationship Id="rId15" Type="http://schemas.openxmlformats.org/officeDocument/2006/relationships/image" Target="../media/image2240.png"/><Relationship Id="rId270" Type="http://schemas.openxmlformats.org/officeDocument/2006/relationships/customXml" Target="../ink/ink12.xml"/><Relationship Id="rId275" Type="http://schemas.openxmlformats.org/officeDocument/2006/relationships/image" Target="../media/image825.png"/><Relationship Id="rId283" Type="http://schemas.openxmlformats.org/officeDocument/2006/relationships/image" Target="../media/image507.png"/><Relationship Id="rId291" Type="http://schemas.openxmlformats.org/officeDocument/2006/relationships/image" Target="../media/image697.png"/><Relationship Id="rId296" Type="http://schemas.openxmlformats.org/officeDocument/2006/relationships/customXml" Target="../ink/ink25.xml"/><Relationship Id="rId300" Type="http://schemas.openxmlformats.org/officeDocument/2006/relationships/customXml" Target="../ink/ink27.xml"/><Relationship Id="rId305" Type="http://schemas.openxmlformats.org/officeDocument/2006/relationships/image" Target="../media/image838.png"/><Relationship Id="rId10" Type="http://schemas.openxmlformats.org/officeDocument/2006/relationships/image" Target="../media/image2140.png"/><Relationship Id="rId4" Type="http://schemas.openxmlformats.org/officeDocument/2006/relationships/image" Target="../media/image1880.png"/><Relationship Id="rId9" Type="http://schemas.openxmlformats.org/officeDocument/2006/relationships/image" Target="../media/image2431.png"/><Relationship Id="rId278" Type="http://schemas.openxmlformats.org/officeDocument/2006/relationships/customXml" Target="../ink/ink16.xml"/><Relationship Id="rId13" Type="http://schemas.openxmlformats.org/officeDocument/2006/relationships/image" Target="../media/image2220.png"/><Relationship Id="rId18" Type="http://schemas.openxmlformats.org/officeDocument/2006/relationships/image" Target="../media/image2451.png"/><Relationship Id="rId265" Type="http://schemas.openxmlformats.org/officeDocument/2006/relationships/image" Target="../media/image3840.png"/><Relationship Id="rId281" Type="http://schemas.openxmlformats.org/officeDocument/2006/relationships/image" Target="../media/image828.png"/><Relationship Id="rId286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2240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230.png"/><Relationship Id="rId17" Type="http://schemas.openxmlformats.org/officeDocument/2006/relationships/image" Target="../media/image841.png"/><Relationship Id="rId2" Type="http://schemas.openxmlformats.org/officeDocument/2006/relationships/image" Target="../media/image1870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290.png"/><Relationship Id="rId10" Type="http://schemas.openxmlformats.org/officeDocument/2006/relationships/image" Target="../media/image2420.png"/><Relationship Id="rId4" Type="http://schemas.openxmlformats.org/officeDocument/2006/relationships/image" Target="../media/image1890.png"/><Relationship Id="rId9" Type="http://schemas.openxmlformats.org/officeDocument/2006/relationships/image" Target="../media/image2140.png"/><Relationship Id="rId14" Type="http://schemas.openxmlformats.org/officeDocument/2006/relationships/image" Target="../media/image24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7DE-E7E0-4B4A-8ECB-D667B0ECF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Sliced optimal partial transport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53183-FB94-48A7-9D6A-6FD28AE9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Yikun Bai &amp; Dr. Soheil Kolouri</a:t>
            </a:r>
          </a:p>
          <a:p>
            <a:r>
              <a:rPr lang="en-US" dirty="0"/>
              <a:t>Vanderbilt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DA66-DD2A-442A-956A-FB890D7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445-C2A0-4AEB-8158-EE72C09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110410" cy="6121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Optimal entropic transport problem (OET) (</a:t>
                </a:r>
                <a:r>
                  <a:rPr lang="en-US" sz="1800" b="1" dirty="0" err="1"/>
                  <a:t>Liero</a:t>
                </a:r>
                <a:r>
                  <a:rPr lang="en-US" sz="1800" b="1" dirty="0"/>
                  <a:t>, Mielke, and </a:t>
                </a:r>
                <a:r>
                  <a:rPr lang="en-US" sz="1800" b="1" dirty="0" err="1"/>
                  <a:t>Savaré</a:t>
                </a:r>
                <a:r>
                  <a:rPr lang="en-US" sz="1800" b="1" dirty="0"/>
                  <a:t> 2018):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where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1800" dirty="0"/>
                  <a:t> is called (generalized) relative entropy, and defined as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sz="1800" dirty="0"/>
                  <a:t> is the Lebesgue decomposition;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called entropy function, which satisfies some regular conditions (e.g. convex, </a:t>
                </a:r>
                <a:r>
                  <a:rPr lang="en-US" sz="1800" dirty="0" err="1"/>
                  <a:t>l.s.c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etc</a:t>
                </a:r>
                <a:r>
                  <a:rPr lang="en-US" sz="1800" dirty="0"/>
                  <a:t>);</a:t>
                </a:r>
              </a:p>
              <a:p>
                <a:pPr lvl="1"/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200" dirty="0"/>
                  <a:t> describes dissimilarity between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 and is zero </a:t>
                </a:r>
                <a:r>
                  <a:rPr lang="en-US" sz="2200" dirty="0" err="1"/>
                  <a:t>iff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.  </a:t>
                </a:r>
              </a:p>
              <a:p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KL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total variation;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Jensen Shannon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ra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Hellinger distance;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divergence.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  <a:blipFill>
                <a:blip r:embed="rId2"/>
                <a:stretch>
                  <a:fillRect l="-708" t="-17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5B23-2787-432A-81E5-71EA69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D38D-9144-40E9-89E0-869C797D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28162" cy="51540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OET and OPT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total variation, the OET problem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/>
                  <a:t>[</a:t>
                </a:r>
                <a:r>
                  <a:rPr lang="en-US" sz="2000" dirty="0" err="1"/>
                  <a:t>Piccoli</a:t>
                </a:r>
                <a:r>
                  <a:rPr lang="en-US" sz="2000" dirty="0"/>
                  <a:t> and Rossi, 2014</a:t>
                </a:r>
                <a:r>
                  <a:rPr lang="en-US" altLang="zh-CN" sz="2000" dirty="0"/>
                  <a:t>]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we can restrict the space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, thus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(1) becomes OPT.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  <a:blipFill>
                <a:blip r:embed="rId2"/>
                <a:stretch>
                  <a:fillRect l="-724" t="-2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0538-545E-4119-9F7C-1940613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D73-E96B-4996-AA52-6A926AC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b="1" dirty="0"/>
                  <a:t>Dynamic Kantorovich </a:t>
                </a:r>
                <a:r>
                  <a:rPr lang="en-US" sz="1400" dirty="0"/>
                  <a:t>formulations [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 2019]</a:t>
                </a:r>
                <a:r>
                  <a:rPr lang="en-US" sz="1400" b="1" dirty="0"/>
                  <a:t>: 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1400" dirty="0"/>
                  <a:t>, where </a:t>
                </a:r>
              </a:p>
              <a:p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sz="1400" dirty="0"/>
                  <a:t> is called infinitesimal cost function, which is, </a:t>
                </a:r>
                <a:r>
                  <a:rPr lang="en-US" sz="1400" dirty="0" err="1"/>
                  <a:t>l.s.c</a:t>
                </a:r>
                <a:r>
                  <a:rPr lang="en-US" sz="1400" dirty="0"/>
                  <a:t>., convex, positively 1-homogeneous;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and satisfies the continuity equation (in the distribution sense):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  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lvl="1"/>
                <a:r>
                  <a:rPr lang="en-US" sz="1400" dirty="0"/>
                  <a:t>The continuity equation is derived from the following PDE problem: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400" dirty="0"/>
                  <a:t> is a flow,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/>
                  <a:t> be the mass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at location time t, local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consider the following PDE: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at time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we have uncountable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with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is the reference measure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the choice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does not affect the problem because of </a:t>
                </a:r>
                <a:r>
                  <a:rPr lang="en-US" sz="1400" dirty="0" err="1"/>
                  <a:t>homegeousty</a:t>
                </a:r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we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preserve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mass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each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moment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/>
                  <a:t>then</a:t>
                </a:r>
              </a:p>
              <a:p>
                <a:pPr marL="0" indent="0"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lim>
                    </m:limLow>
                    <m:nary>
                      <m:naryPr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, is known as </a:t>
                </a:r>
                <a:r>
                  <a:rPr lang="en-US" sz="1400" b="1" dirty="0" err="1"/>
                  <a:t>Benamou-Brenier</a:t>
                </a:r>
                <a:r>
                  <a:rPr lang="en-US" sz="1400" b="1" dirty="0"/>
                  <a:t> formulation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  <a:blipFill>
                <a:blip r:embed="rId2"/>
                <a:stretch>
                  <a:fillRect l="-5187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CB49-BCBE-4F13-B782-080C4182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FE5-5FC5-483F-8655-945FCAC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Relation between DK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in DK problem, infinitesimal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and in OPT,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 then we have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  <a:blipFill>
                <a:blip r:embed="rId2"/>
                <a:stretch>
                  <a:fillRect l="-2413" t="-4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B2FF-CDA1-4B05-AE05-5FDB457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6A9-9601-40A2-80FE-1CAD181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1667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Static Kantorovich Formulation (</a:t>
                </a:r>
                <a:r>
                  <a:rPr lang="en-US" sz="2000" dirty="0" err="1"/>
                  <a:t>Chizat</a:t>
                </a:r>
                <a:r>
                  <a:rPr lang="en-US" sz="2000" dirty="0"/>
                  <a:t> et al. 2019):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0" dirty="0" err="1"/>
                  <a:t>s.t.</a:t>
                </a:r>
                <a:r>
                  <a:rPr lang="en-US" sz="2000" b="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satisfies semi-coupling,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b="0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b="0" dirty="0"/>
                  <a:t> is called cost function, which is </a:t>
                </a:r>
                <a:r>
                  <a:rPr lang="en-US" sz="2000" b="0" dirty="0" err="1"/>
                  <a:t>l.s.c</a:t>
                </a:r>
                <a:r>
                  <a:rPr lang="en-US" sz="2000" b="0" dirty="0"/>
                  <a:t>, 1-homogeneous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US" sz="2000" b="0" dirty="0"/>
                  <a:t> and sublinear.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is the reference measure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.</a:t>
                </a:r>
                <a:br>
                  <a:rPr lang="en-US" sz="2000" b="0" dirty="0"/>
                </a:br>
                <a:r>
                  <a:rPr lang="en-US" sz="2000" b="0" dirty="0"/>
                  <a:t>Because of the 1-homogeneousity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,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does not affect the problem. </a:t>
                </a:r>
              </a:p>
              <a:p>
                <a:r>
                  <a:rPr lang="en-US" sz="2000" dirty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000" b="0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  <a:blipFill>
                <a:blip r:embed="rId2"/>
                <a:stretch>
                  <a:fillRect l="-724" t="-19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5722-C4D2-4F30-8661-90D2A46B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A3B-3D8E-4C89-8806-25E1F29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276" cy="757313"/>
          </a:xfrm>
        </p:spPr>
        <p:txBody>
          <a:bodyPr/>
          <a:lstStyle/>
          <a:p>
            <a:r>
              <a:rPr lang="en-US" dirty="0"/>
              <a:t>Relation between SK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SK, when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sz="2000" dirty="0"/>
                  <a:t> in SK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in OPT is defined as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  <a:blipFill>
                <a:blip r:embed="rId2"/>
                <a:stretch>
                  <a:fillRect l="-600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F0B5-3A9B-428B-8199-17921ADF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F70-D218-4CAC-899F-FC9C84A8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8448" cy="699256"/>
          </a:xfrm>
        </p:spPr>
        <p:txBody>
          <a:bodyPr/>
          <a:lstStyle/>
          <a:p>
            <a:r>
              <a:rPr lang="en-US" dirty="0"/>
              <a:t>Relation of OT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trivial relation:</a:t>
                </a:r>
                <a:br>
                  <a:rPr lang="en-US" sz="1800" dirty="0"/>
                </a:b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if any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r>
                  <a:rPr lang="en-US" sz="1800" dirty="0"/>
                  <a:t>By (</a:t>
                </a:r>
                <a:r>
                  <a:rPr lang="en-US" sz="1800" dirty="0" err="1"/>
                  <a:t>Caffarelli</a:t>
                </a:r>
                <a:r>
                  <a:rPr lang="en-US" sz="1800" dirty="0"/>
                  <a:t> and McCann, 2010):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We can attach an isolated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acc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and define extended cost function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and extended measures: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800" dirty="0"/>
                  <a:t>. Note,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Then there is a bijection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defined as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</m:e>
                        </m:d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Then one can show that 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800" dirty="0"/>
                  <a:t>That is, OPT is a particular case of OT problem.</a:t>
                </a:r>
              </a:p>
              <a:p>
                <a:pPr lvl="1"/>
                <a:r>
                  <a:rPr lang="en-US" sz="1800" dirty="0"/>
                  <a:t>By this property, we have OPT enjoys same property of OT, (e.g. C-cyclical monotonicity). </a:t>
                </a:r>
              </a:p>
              <a:p>
                <a:pPr lvl="1"/>
                <a:r>
                  <a:rPr lang="en-US" sz="1800" dirty="0"/>
                  <a:t>Some computational methods of OT can be applied to OPT (e.g. </a:t>
                </a:r>
                <a:r>
                  <a:rPr lang="en-US" sz="1800" dirty="0" err="1"/>
                  <a:t>Sinkhorn</a:t>
                </a:r>
                <a:r>
                  <a:rPr lang="en-US" sz="1800" dirty="0"/>
                  <a:t> algorithm), but some methods can not (e.g. slicing method).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  <a:blipFill>
                <a:blip r:embed="rId2"/>
                <a:stretch>
                  <a:fillRect l="-698" t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134B-D47D-4C3F-A85A-7B4F4CD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8E21-F241-444B-83DE-F629D3D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239"/>
            <a:ext cx="10430256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C-cyclical Monotonicity of optimal plan. 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optimal for OPT problem,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satisfies the c-monotonicity: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for any permutation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space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increasing, then the condition is equivalent to: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[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  <a:blipFill>
                <a:blip r:embed="rId2"/>
                <a:stretch>
                  <a:fillRect l="-498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7D939-9654-4F81-9745-E067E4C2E34B}"/>
              </a:ext>
            </a:extLst>
          </p:cNvPr>
          <p:cNvCxnSpPr>
            <a:cxnSpLocks/>
          </p:cNvCxnSpPr>
          <p:nvPr/>
        </p:nvCxnSpPr>
        <p:spPr>
          <a:xfrm>
            <a:off x="1728216" y="540410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302D2-17CE-4471-BFF5-B1A59EBC1753}"/>
              </a:ext>
            </a:extLst>
          </p:cNvPr>
          <p:cNvCxnSpPr>
            <a:cxnSpLocks/>
          </p:cNvCxnSpPr>
          <p:nvPr/>
        </p:nvCxnSpPr>
        <p:spPr>
          <a:xfrm flipV="1">
            <a:off x="1728216" y="626821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B1C57-EF41-4FE1-A0E0-A4F0572232C2}"/>
              </a:ext>
            </a:extLst>
          </p:cNvPr>
          <p:cNvSpPr/>
          <p:nvPr/>
        </p:nvSpPr>
        <p:spPr>
          <a:xfrm>
            <a:off x="2327148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B7E52-DCC4-46D5-80C3-6138DE61AA96}"/>
              </a:ext>
            </a:extLst>
          </p:cNvPr>
          <p:cNvSpPr/>
          <p:nvPr/>
        </p:nvSpPr>
        <p:spPr>
          <a:xfrm>
            <a:off x="3232404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74CD4-25E6-4015-BA45-8DD404C3DDF7}"/>
              </a:ext>
            </a:extLst>
          </p:cNvPr>
          <p:cNvSpPr/>
          <p:nvPr/>
        </p:nvSpPr>
        <p:spPr>
          <a:xfrm>
            <a:off x="4256532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B6D868-2104-47C8-A963-A58D8EBC60CA}"/>
              </a:ext>
            </a:extLst>
          </p:cNvPr>
          <p:cNvSpPr/>
          <p:nvPr/>
        </p:nvSpPr>
        <p:spPr>
          <a:xfrm>
            <a:off x="2746248" y="626821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8E2BE-FFAE-44A3-93D1-704A3191F4C6}"/>
              </a:ext>
            </a:extLst>
          </p:cNvPr>
          <p:cNvSpPr/>
          <p:nvPr/>
        </p:nvSpPr>
        <p:spPr>
          <a:xfrm>
            <a:off x="3764280" y="629107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5BB17B-61FE-4CEC-84C3-5FBC9A24DD1D}"/>
              </a:ext>
            </a:extLst>
          </p:cNvPr>
          <p:cNvSpPr/>
          <p:nvPr/>
        </p:nvSpPr>
        <p:spPr>
          <a:xfrm>
            <a:off x="4879848" y="624535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497FA-9A50-4970-8B20-F228C94BAC05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2401294" y="539740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1A951-391F-461F-AA6F-CBF574AA9BFA}"/>
              </a:ext>
            </a:extLst>
          </p:cNvPr>
          <p:cNvCxnSpPr>
            <a:cxnSpLocks/>
          </p:cNvCxnSpPr>
          <p:nvPr/>
        </p:nvCxnSpPr>
        <p:spPr>
          <a:xfrm>
            <a:off x="3265932" y="540410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D963F-4535-4AAE-8353-899A4AFDAB6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09110" y="5415534"/>
            <a:ext cx="583460" cy="8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/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/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B6AEA78-0D53-495A-AAA3-92C21C0B2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51" y="3980298"/>
            <a:ext cx="981456" cy="12832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28428-BFE0-4B9F-AA05-0FF3D93AA15E}"/>
              </a:ext>
            </a:extLst>
          </p:cNvPr>
          <p:cNvCxnSpPr>
            <a:cxnSpLocks/>
          </p:cNvCxnSpPr>
          <p:nvPr/>
        </p:nvCxnSpPr>
        <p:spPr>
          <a:xfrm>
            <a:off x="6542532" y="5394961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B1C5F-6228-4ADE-896C-A5290408D551}"/>
              </a:ext>
            </a:extLst>
          </p:cNvPr>
          <p:cNvCxnSpPr>
            <a:cxnSpLocks/>
          </p:cNvCxnSpPr>
          <p:nvPr/>
        </p:nvCxnSpPr>
        <p:spPr>
          <a:xfrm flipV="1">
            <a:off x="6542532" y="6259068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864941C-0F3A-4006-9F07-4DBE3659FF2A}"/>
              </a:ext>
            </a:extLst>
          </p:cNvPr>
          <p:cNvSpPr/>
          <p:nvPr/>
        </p:nvSpPr>
        <p:spPr>
          <a:xfrm>
            <a:off x="7141464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330E34-0100-40E6-9646-017EE4841CA6}"/>
              </a:ext>
            </a:extLst>
          </p:cNvPr>
          <p:cNvSpPr/>
          <p:nvPr/>
        </p:nvSpPr>
        <p:spPr>
          <a:xfrm>
            <a:off x="8046720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F9AD31-5794-4EDD-81B0-B3DBF47363C6}"/>
              </a:ext>
            </a:extLst>
          </p:cNvPr>
          <p:cNvSpPr/>
          <p:nvPr/>
        </p:nvSpPr>
        <p:spPr>
          <a:xfrm>
            <a:off x="9070848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BE20BC-2D3A-4CCD-9712-A98F5BE2168D}"/>
              </a:ext>
            </a:extLst>
          </p:cNvPr>
          <p:cNvSpPr/>
          <p:nvPr/>
        </p:nvSpPr>
        <p:spPr>
          <a:xfrm>
            <a:off x="7560564" y="625906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AF693A-D650-491E-BE16-16574B52EE1D}"/>
              </a:ext>
            </a:extLst>
          </p:cNvPr>
          <p:cNvSpPr/>
          <p:nvPr/>
        </p:nvSpPr>
        <p:spPr>
          <a:xfrm>
            <a:off x="8578596" y="6281928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3BC5FE-5A19-4286-92D4-175540569EDC}"/>
              </a:ext>
            </a:extLst>
          </p:cNvPr>
          <p:cNvSpPr/>
          <p:nvPr/>
        </p:nvSpPr>
        <p:spPr>
          <a:xfrm>
            <a:off x="9694164" y="623620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C747EE-92FD-4AE9-8F4B-36432D5BB20D}"/>
              </a:ext>
            </a:extLst>
          </p:cNvPr>
          <p:cNvCxnSpPr>
            <a:cxnSpLocks/>
            <a:stCxn id="35" idx="5"/>
            <a:endCxn id="40" idx="2"/>
          </p:cNvCxnSpPr>
          <p:nvPr/>
        </p:nvCxnSpPr>
        <p:spPr>
          <a:xfrm>
            <a:off x="7215610" y="5388266"/>
            <a:ext cx="2478554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20205-403F-4D41-8B37-8CBD3FFCDBC0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7634710" y="5394960"/>
            <a:ext cx="445538" cy="90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45F2D-137E-448A-BBD7-B7D5DC9634C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622030" y="5406391"/>
            <a:ext cx="501396" cy="8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/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/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red symbo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6B52E2A-2F2B-4587-8300-BD13ABEF3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6" y="3890773"/>
            <a:ext cx="890016" cy="1283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AAED-4C43-43C8-BB78-2D347A77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FD8193-9FFC-4A61-93D5-95CA339A0A6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89682" y="541324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84A588-2639-49BC-855A-4344D9A46F68}"/>
              </a:ext>
            </a:extLst>
          </p:cNvPr>
          <p:cNvCxnSpPr>
            <a:cxnSpLocks/>
          </p:cNvCxnSpPr>
          <p:nvPr/>
        </p:nvCxnSpPr>
        <p:spPr>
          <a:xfrm flipH="1">
            <a:off x="3804699" y="541324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0277DB-883C-4A73-ACE8-09E0BAC67EAA}"/>
              </a:ext>
            </a:extLst>
          </p:cNvPr>
          <p:cNvCxnSpPr>
            <a:cxnSpLocks/>
            <a:endCxn id="38" idx="7"/>
          </p:cNvCxnSpPr>
          <p:nvPr/>
        </p:nvCxnSpPr>
        <p:spPr>
          <a:xfrm>
            <a:off x="7194802" y="5397326"/>
            <a:ext cx="439908" cy="86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14:cNvPr>
              <p14:cNvContentPartPr/>
              <p14:nvPr/>
            </p14:nvContentPartPr>
            <p14:xfrm>
              <a:off x="3127409" y="582981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409" y="58208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70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576-D31E-4D95-86F8-CC6580AD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Cost is truncated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on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We can further restrict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such that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Proof: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       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is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  <a:blipFill>
                <a:blip r:embed="rId2"/>
                <a:stretch>
                  <a:fillRect l="-608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5104-7BD8-49DD-BB47-2BB2EBD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90C84-5658-0ADF-3EDB-3155F318AE6B}"/>
              </a:ext>
            </a:extLst>
          </p:cNvPr>
          <p:cNvCxnSpPr>
            <a:cxnSpLocks/>
          </p:cNvCxnSpPr>
          <p:nvPr/>
        </p:nvCxnSpPr>
        <p:spPr>
          <a:xfrm>
            <a:off x="1241036" y="2848279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CDF4FF-8E99-02CC-4C72-803356204130}"/>
              </a:ext>
            </a:extLst>
          </p:cNvPr>
          <p:cNvCxnSpPr>
            <a:cxnSpLocks/>
          </p:cNvCxnSpPr>
          <p:nvPr/>
        </p:nvCxnSpPr>
        <p:spPr>
          <a:xfrm flipV="1">
            <a:off x="1241036" y="3712386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1BADB8-14B7-A02B-1999-E14908CE0D05}"/>
              </a:ext>
            </a:extLst>
          </p:cNvPr>
          <p:cNvSpPr/>
          <p:nvPr/>
        </p:nvSpPr>
        <p:spPr>
          <a:xfrm>
            <a:off x="1839968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0FD14A-DD16-4B2E-3FF9-48421CDB17AC}"/>
              </a:ext>
            </a:extLst>
          </p:cNvPr>
          <p:cNvSpPr/>
          <p:nvPr/>
        </p:nvSpPr>
        <p:spPr>
          <a:xfrm>
            <a:off x="2745224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0F922-2478-0122-C79A-0FE1D6920910}"/>
              </a:ext>
            </a:extLst>
          </p:cNvPr>
          <p:cNvSpPr/>
          <p:nvPr/>
        </p:nvSpPr>
        <p:spPr>
          <a:xfrm>
            <a:off x="3769352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C68ACE-D4A6-9C4C-93CE-BA7B013DACBE}"/>
              </a:ext>
            </a:extLst>
          </p:cNvPr>
          <p:cNvSpPr/>
          <p:nvPr/>
        </p:nvSpPr>
        <p:spPr>
          <a:xfrm>
            <a:off x="2259068" y="3712387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35387F-BAC8-91FD-45E6-C5D17724BC01}"/>
              </a:ext>
            </a:extLst>
          </p:cNvPr>
          <p:cNvSpPr/>
          <p:nvPr/>
        </p:nvSpPr>
        <p:spPr>
          <a:xfrm>
            <a:off x="3277100" y="3735246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5F334-3AEB-243A-995E-3052D505044E}"/>
              </a:ext>
            </a:extLst>
          </p:cNvPr>
          <p:cNvSpPr/>
          <p:nvPr/>
        </p:nvSpPr>
        <p:spPr>
          <a:xfrm>
            <a:off x="5312895" y="3681024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E7239-C0AE-A488-BD16-300B420C5FA4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914114" y="2841584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D63C-67A9-EBFD-83F9-03E9E157E1E9}"/>
              </a:ext>
            </a:extLst>
          </p:cNvPr>
          <p:cNvCxnSpPr>
            <a:cxnSpLocks/>
          </p:cNvCxnSpPr>
          <p:nvPr/>
        </p:nvCxnSpPr>
        <p:spPr>
          <a:xfrm>
            <a:off x="2778752" y="2848278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61188-6500-DEDC-5313-98486F2A6433}"/>
              </a:ext>
            </a:extLst>
          </p:cNvPr>
          <p:cNvCxnSpPr>
            <a:cxnSpLocks/>
            <a:endCxn id="12" idx="5"/>
          </p:cNvCxnSpPr>
          <p:nvPr/>
        </p:nvCxnSpPr>
        <p:spPr>
          <a:xfrm>
            <a:off x="3827234" y="2857423"/>
            <a:ext cx="1559807" cy="86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/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/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1B779F-E3FA-D959-1B3E-9CB3C0BD338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302502" y="2857424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245D3-5132-ADD8-08BB-722A8DDBD8DA}"/>
              </a:ext>
            </a:extLst>
          </p:cNvPr>
          <p:cNvCxnSpPr>
            <a:cxnSpLocks/>
          </p:cNvCxnSpPr>
          <p:nvPr/>
        </p:nvCxnSpPr>
        <p:spPr>
          <a:xfrm flipH="1">
            <a:off x="3317519" y="2857423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/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blipFill>
                <a:blip r:embed="rId5"/>
                <a:stretch>
                  <a:fillRect l="-11628" r="-930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7B8CCB-4621-1D64-D8C4-0216D1A3594A}"/>
              </a:ext>
            </a:extLst>
          </p:cNvPr>
          <p:cNvCxnSpPr>
            <a:cxnSpLocks/>
          </p:cNvCxnSpPr>
          <p:nvPr/>
        </p:nvCxnSpPr>
        <p:spPr>
          <a:xfrm>
            <a:off x="6332107" y="284158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AC2464-9379-BFF1-D3FF-E049A5152784}"/>
              </a:ext>
            </a:extLst>
          </p:cNvPr>
          <p:cNvCxnSpPr>
            <a:cxnSpLocks/>
          </p:cNvCxnSpPr>
          <p:nvPr/>
        </p:nvCxnSpPr>
        <p:spPr>
          <a:xfrm flipV="1">
            <a:off x="6332107" y="370569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D02DE3A-816D-78BA-30C5-D813B49A8EBF}"/>
              </a:ext>
            </a:extLst>
          </p:cNvPr>
          <p:cNvSpPr/>
          <p:nvPr/>
        </p:nvSpPr>
        <p:spPr>
          <a:xfrm>
            <a:off x="6931039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322276-FC81-8B5D-0289-7363CD2C61B8}"/>
              </a:ext>
            </a:extLst>
          </p:cNvPr>
          <p:cNvSpPr/>
          <p:nvPr/>
        </p:nvSpPr>
        <p:spPr>
          <a:xfrm>
            <a:off x="7836295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4E597-DDA5-F629-B89E-25E8BCAB89D1}"/>
              </a:ext>
            </a:extLst>
          </p:cNvPr>
          <p:cNvSpPr/>
          <p:nvPr/>
        </p:nvSpPr>
        <p:spPr>
          <a:xfrm>
            <a:off x="8860423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CF9991-9E4A-90B6-247B-4F34B9AC8EE5}"/>
              </a:ext>
            </a:extLst>
          </p:cNvPr>
          <p:cNvSpPr/>
          <p:nvPr/>
        </p:nvSpPr>
        <p:spPr>
          <a:xfrm>
            <a:off x="7350139" y="370569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9DE5CF4-95E7-E1A9-8F63-4FBC46FF4B91}"/>
              </a:ext>
            </a:extLst>
          </p:cNvPr>
          <p:cNvSpPr/>
          <p:nvPr/>
        </p:nvSpPr>
        <p:spPr>
          <a:xfrm>
            <a:off x="8368171" y="372855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15E52F-A685-3F27-4F28-C85B986B9FF2}"/>
              </a:ext>
            </a:extLst>
          </p:cNvPr>
          <p:cNvSpPr/>
          <p:nvPr/>
        </p:nvSpPr>
        <p:spPr>
          <a:xfrm>
            <a:off x="10403966" y="367432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611A05-6A5A-89F8-D129-862A94EEBD44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7005185" y="283488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16774C-4CD7-7D86-30FA-C297F66841B4}"/>
              </a:ext>
            </a:extLst>
          </p:cNvPr>
          <p:cNvCxnSpPr>
            <a:cxnSpLocks/>
          </p:cNvCxnSpPr>
          <p:nvPr/>
        </p:nvCxnSpPr>
        <p:spPr>
          <a:xfrm>
            <a:off x="7869823" y="284158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/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/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17647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512B80-1CC8-2E1F-7EB9-5B95FCBCA76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93573" y="285072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4648BF-B26D-ECC5-689E-CD9D90AF0EE1}"/>
              </a:ext>
            </a:extLst>
          </p:cNvPr>
          <p:cNvCxnSpPr>
            <a:cxnSpLocks/>
          </p:cNvCxnSpPr>
          <p:nvPr/>
        </p:nvCxnSpPr>
        <p:spPr>
          <a:xfrm flipH="1">
            <a:off x="8408590" y="285072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389B99-F946-650F-14C4-B6CA7F6DB8C2}"/>
              </a:ext>
            </a:extLst>
          </p:cNvPr>
          <p:cNvCxnSpPr>
            <a:cxnSpLocks/>
          </p:cNvCxnSpPr>
          <p:nvPr/>
        </p:nvCxnSpPr>
        <p:spPr>
          <a:xfrm>
            <a:off x="8903857" y="2828689"/>
            <a:ext cx="1543543" cy="87846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/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blipFill>
                <a:blip r:embed="rId8"/>
                <a:stretch>
                  <a:fillRect l="-4545" r="-90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46-AFD3-4A8B-958B-13914FF5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3971" cy="839561"/>
          </a:xfrm>
        </p:spPr>
        <p:txBody>
          <a:bodyPr/>
          <a:lstStyle/>
          <a:p>
            <a:r>
              <a:rPr lang="en-US" dirty="0"/>
              <a:t>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(we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).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 is defined as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is a constant, thus in the remaining part, we will set it to be zero.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  <a:blipFill>
                <a:blip r:embed="rId2"/>
                <a:stretch>
                  <a:fillRect l="-724" t="-9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AE85-25CF-4D1A-8098-35C8A6A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F12-8980-4EC7-B99B-A55EB0AD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0" y="365125"/>
            <a:ext cx="10463590" cy="42832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Optimal transport	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A9605D4-2249-4BA7-A183-35BD3B8220FC}"/>
              </a:ext>
            </a:extLst>
          </p:cNvPr>
          <p:cNvSpPr/>
          <p:nvPr/>
        </p:nvSpPr>
        <p:spPr>
          <a:xfrm>
            <a:off x="757162" y="1489473"/>
            <a:ext cx="4025295" cy="2810933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/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7195872-6790-4443-A01C-F87FE09CBF17}"/>
              </a:ext>
            </a:extLst>
          </p:cNvPr>
          <p:cNvSpPr/>
          <p:nvPr/>
        </p:nvSpPr>
        <p:spPr>
          <a:xfrm>
            <a:off x="7115628" y="1527516"/>
            <a:ext cx="4319210" cy="2772890"/>
          </a:xfrm>
          <a:prstGeom prst="trapezoid">
            <a:avLst>
              <a:gd name="adj" fmla="val 42448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/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605C1-769E-4942-BEEE-5FE92FC56A71}"/>
              </a:ext>
            </a:extLst>
          </p:cNvPr>
          <p:cNvCxnSpPr/>
          <p:nvPr/>
        </p:nvCxnSpPr>
        <p:spPr>
          <a:xfrm>
            <a:off x="3570515" y="2336798"/>
            <a:ext cx="553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92F76D-B4C6-4A46-9B51-B3A3233E5AD6}"/>
              </a:ext>
            </a:extLst>
          </p:cNvPr>
          <p:cNvSpPr/>
          <p:nvPr/>
        </p:nvSpPr>
        <p:spPr>
          <a:xfrm>
            <a:off x="3524554" y="2284696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35510-2257-4796-9AD0-E1889B317E8A}"/>
              </a:ext>
            </a:extLst>
          </p:cNvPr>
          <p:cNvSpPr/>
          <p:nvPr/>
        </p:nvSpPr>
        <p:spPr>
          <a:xfrm>
            <a:off x="9192381" y="2284695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/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/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/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DD28-E26A-4FF8-8E1E-5649DE3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BE23-C1DC-4599-BB9C-8B439B16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1997" cy="529545"/>
          </a:xfrm>
        </p:spPr>
        <p:txBody>
          <a:bodyPr>
            <a:normAutofit/>
          </a:bodyPr>
          <a:lstStyle/>
          <a:p>
            <a:r>
              <a:rPr lang="en-US" sz="2800" dirty="0"/>
              <a:t>Computation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Linear programming:</a:t>
                </a:r>
              </a:p>
              <a:p>
                <a:pPr lvl="1"/>
                <a:r>
                  <a:rPr lang="en-US" sz="1400" dirty="0"/>
                  <a:t>Pro: solution is accurate; no requirements of cost function. </a:t>
                </a:r>
              </a:p>
              <a:p>
                <a:pPr lvl="1"/>
                <a:r>
                  <a:rPr lang="en-US" sz="1400" dirty="0"/>
                  <a:t>Con: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 (suppose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Entropic regularization (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al., 2017), (Chapel et al., 2020): 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/>
                  <a:t>; no requirements of cost function.</a:t>
                </a:r>
              </a:p>
              <a:p>
                <a:pPr lvl="2"/>
                <a:r>
                  <a:rPr lang="en-US" sz="1400" dirty="0"/>
                  <a:t>state of art method, since in practice, the computational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can be accelerated by GPU. </a:t>
                </a:r>
              </a:p>
              <a:p>
                <a:pPr lvl="1"/>
                <a:r>
                  <a:rPr lang="en-US" sz="1400" dirty="0"/>
                  <a:t>Con: Need to carefully select the weight for entropic term “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sz="1400" dirty="0"/>
                  <a:t>”: </a:t>
                </a:r>
              </a:p>
              <a:p>
                <a:pPr lvl="2"/>
                <a:r>
                  <a:rPr lang="en-US" sz="1400" dirty="0"/>
                  <a:t>when the weight is small, the convergence is slow and unstable;</a:t>
                </a:r>
              </a:p>
              <a:p>
                <a:pPr lvl="2"/>
                <a:r>
                  <a:rPr lang="en-US" sz="1400" dirty="0"/>
                  <a:t>when the weight is large, the convergence is meaningless (bias is too large). </a:t>
                </a:r>
              </a:p>
              <a:p>
                <a:r>
                  <a:rPr lang="en-US" sz="1400" dirty="0"/>
                  <a:t>Tree algorithm (Sato et al., 2021):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; solution is accurate. </a:t>
                </a:r>
              </a:p>
              <a:p>
                <a:pPr lvl="1"/>
                <a:r>
                  <a:rPr lang="en-US" sz="1400" dirty="0"/>
                  <a:t>Con: Cost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 must be a tree metric (e.g.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is not allowed);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	    need to generated a tree before computation, which could be costly. </a:t>
                </a:r>
              </a:p>
              <a:p>
                <a:r>
                  <a:rPr lang="en-US" sz="1400" dirty="0">
                    <a:solidFill>
                      <a:schemeClr val="accent1"/>
                    </a:solidFill>
                  </a:rPr>
                  <a:t>Sliced Partial Optimal Transport [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Bonneel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and 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Coeurjolly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, 2019]: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Pro: computation cost is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worst case and is linear time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practice.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In practice, the computational part of 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L can be accelerated by GPU. </a:t>
                </a:r>
              </a:p>
              <a:p>
                <a:pPr lvl="1"/>
                <a:r>
                  <a:rPr lang="en-US" sz="1400" dirty="0"/>
                  <a:t>Con: do not allow destroy mass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  <a:blipFill>
                <a:blip r:embed="rId2"/>
                <a:stretch>
                  <a:fillRect l="-241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B626-5239-4587-AB39-D79F702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53-ABD5-4964-85F2-994F16BA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3590" cy="883104"/>
          </a:xfrm>
        </p:spPr>
        <p:txBody>
          <a:bodyPr/>
          <a:lstStyle/>
          <a:p>
            <a:r>
              <a:rPr lang="en-US" dirty="0"/>
              <a:t>Sliced 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Recently, a new method is proposed, named Sliced partial optimal transport (SPOT) (</a:t>
                </a:r>
                <a:r>
                  <a:rPr lang="en-US" dirty="0" err="1"/>
                  <a:t>Bonneel</a:t>
                </a:r>
                <a:r>
                  <a:rPr lang="en-US" dirty="0"/>
                  <a:t> and </a:t>
                </a:r>
                <a:r>
                  <a:rPr lang="en-US" dirty="0" err="1"/>
                  <a:t>Coeurjolly</a:t>
                </a:r>
                <a:r>
                  <a:rPr lang="en-US" dirty="0"/>
                  <a:t>, 2019).</a:t>
                </a:r>
              </a:p>
              <a:p>
                <a:r>
                  <a:rPr lang="en-US" altLang="zh-CN" dirty="0"/>
                  <a:t>For each slicing, the algorithm solves the following (1-dimensional) partial optimal transport (POT) problem: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1=1,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(in the worse case)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𝑠𝑙𝑖𝑐𝑖𝑛𝑔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Con: can not destroy mass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0EDB-E51C-44EC-A664-9955E57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15-9DFF-4BBD-8E89-515D4A8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OPT and POT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trivial relation: </a:t>
                </a:r>
              </a:p>
              <a:p>
                <a:pPr marL="0" indent="0">
                  <a:buNone/>
                </a:pP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F4A-DA86-44AE-9510-A51D163B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95D0-D1EF-44CE-A097-28FDE255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88" y="311214"/>
            <a:ext cx="7363743" cy="430086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space,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is given by a 1-1 mapping.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Proof: 1.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 is spanned by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 which follows,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2. By [</a:t>
                </a:r>
                <a:r>
                  <a:rPr lang="en-US" sz="2000" dirty="0" err="1"/>
                  <a:t>Caffarelli</a:t>
                </a:r>
                <a:r>
                  <a:rPr lang="en-US" sz="2000" dirty="0"/>
                  <a:t> and McCann, 2010], we have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 and we complete the proof by the fact the optimal value of a linear function is achieved by some extreme point of its searching space. 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  <a:blipFill>
                <a:blip r:embed="rId2"/>
                <a:stretch>
                  <a:fillRect l="-595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B59-BE4C-4DE4-902C-1F904A72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2140-130B-4C4D-BE8F-B241326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36" y="236130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Theorem: Under the same setting of the last theorem, we have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1-1.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be strictly increasing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monotonicity property.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  <a:blipFill>
                <a:blip r:embed="rId2"/>
                <a:stretch>
                  <a:fillRect l="-1086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689E-E81B-470B-A4F7-028015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24</a:t>
            </a:fld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58EFBF-F45A-6B96-5FFD-572785A605C8}"/>
              </a:ext>
            </a:extLst>
          </p:cNvPr>
          <p:cNvGrpSpPr/>
          <p:nvPr/>
        </p:nvGrpSpPr>
        <p:grpSpPr>
          <a:xfrm>
            <a:off x="3818969" y="1393531"/>
            <a:ext cx="3034800" cy="996480"/>
            <a:chOff x="3818969" y="1393531"/>
            <a:chExt cx="3034800" cy="9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14:cNvPr>
                <p14:cNvContentPartPr/>
                <p14:nvPr/>
              </p14:nvContentPartPr>
              <p14:xfrm>
                <a:off x="3818969" y="238965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0329" y="2380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14:cNvPr>
                <p14:cNvContentPartPr/>
                <p14:nvPr/>
              </p14:nvContentPartPr>
              <p14:xfrm>
                <a:off x="6839369" y="1393531"/>
                <a:ext cx="14400" cy="1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0729" y="138453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73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023-B277-44C5-8427-EE8E66EE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" y="133798"/>
            <a:ext cx="5257800" cy="58585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of 1D-POT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F6C0A-B920-4A68-936B-30DD9D935050}"/>
              </a:ext>
            </a:extLst>
          </p:cNvPr>
          <p:cNvCxnSpPr/>
          <p:nvPr/>
        </p:nvCxnSpPr>
        <p:spPr>
          <a:xfrm>
            <a:off x="6392029" y="79553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1ECFE-AA31-4BAF-AD87-A20BA5BCC091}"/>
              </a:ext>
            </a:extLst>
          </p:cNvPr>
          <p:cNvCxnSpPr/>
          <p:nvPr/>
        </p:nvCxnSpPr>
        <p:spPr>
          <a:xfrm>
            <a:off x="6419461" y="19202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/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/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474AFE6-8EB9-4825-B383-E2AB5A146667}"/>
              </a:ext>
            </a:extLst>
          </p:cNvPr>
          <p:cNvSpPr/>
          <p:nvPr/>
        </p:nvSpPr>
        <p:spPr>
          <a:xfrm>
            <a:off x="710488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C0A10-2389-4DA7-893E-D54E1F2A12CF}"/>
              </a:ext>
            </a:extLst>
          </p:cNvPr>
          <p:cNvSpPr/>
          <p:nvPr/>
        </p:nvSpPr>
        <p:spPr>
          <a:xfrm>
            <a:off x="763755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15B405-72FE-4613-8EFF-FA955547B305}"/>
              </a:ext>
            </a:extLst>
          </p:cNvPr>
          <p:cNvSpPr/>
          <p:nvPr/>
        </p:nvSpPr>
        <p:spPr>
          <a:xfrm>
            <a:off x="860644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54753-895E-4C7B-B2AD-B445E0FAB368}"/>
              </a:ext>
            </a:extLst>
          </p:cNvPr>
          <p:cNvSpPr/>
          <p:nvPr/>
        </p:nvSpPr>
        <p:spPr>
          <a:xfrm>
            <a:off x="710085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1E83F0-4E23-480A-A976-A244BE97E06B}"/>
              </a:ext>
            </a:extLst>
          </p:cNvPr>
          <p:cNvSpPr/>
          <p:nvPr/>
        </p:nvSpPr>
        <p:spPr>
          <a:xfrm>
            <a:off x="819813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E4DA2-0CF9-4145-BB21-2E4D53B516D7}"/>
              </a:ext>
            </a:extLst>
          </p:cNvPr>
          <p:cNvSpPr/>
          <p:nvPr/>
        </p:nvSpPr>
        <p:spPr>
          <a:xfrm>
            <a:off x="7692422" y="18653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5665C-2B0F-4D3D-8AFF-7D79AF133CFF}"/>
              </a:ext>
            </a:extLst>
          </p:cNvPr>
          <p:cNvSpPr/>
          <p:nvPr/>
        </p:nvSpPr>
        <p:spPr>
          <a:xfrm>
            <a:off x="8606448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82BFA-5AD6-4D2B-85E8-075E54FD1530}"/>
              </a:ext>
            </a:extLst>
          </p:cNvPr>
          <p:cNvSpPr/>
          <p:nvPr/>
        </p:nvSpPr>
        <p:spPr>
          <a:xfrm>
            <a:off x="9491833" y="7671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1675E-F820-428B-8FF5-C23F42AAE364}"/>
              </a:ext>
            </a:extLst>
          </p:cNvPr>
          <p:cNvSpPr/>
          <p:nvPr/>
        </p:nvSpPr>
        <p:spPr>
          <a:xfrm>
            <a:off x="9950616" y="18882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/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/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blipFill>
                <a:blip r:embed="rId6"/>
                <a:stretch>
                  <a:fillRect l="-130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/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blipFill>
                <a:blip r:embed="rId7"/>
                <a:stretch>
                  <a:fillRect l="-2837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C3C1B79-641F-4CA0-9AB3-F9675FA9AD91}"/>
              </a:ext>
            </a:extLst>
          </p:cNvPr>
          <p:cNvSpPr/>
          <p:nvPr/>
        </p:nvSpPr>
        <p:spPr>
          <a:xfrm>
            <a:off x="9737251" y="76902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/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blipFill>
                <a:blip r:embed="rId8"/>
                <a:stretch>
                  <a:fillRect l="-4808" r="-38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80E87-FA7C-44BA-BB77-56C36399A5E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 flipH="1">
            <a:off x="7128283" y="80467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D2D2D9-25A8-4521-AAED-80DEAEA1CEE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69562" y="76716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F3392-AD8B-4EF7-91D3-46A27199EC5F}"/>
              </a:ext>
            </a:extLst>
          </p:cNvPr>
          <p:cNvCxnSpPr>
            <a:cxnSpLocks/>
            <a:endCxn id="21" idx="7"/>
          </p:cNvCxnSpPr>
          <p:nvPr/>
        </p:nvCxnSpPr>
        <p:spPr>
          <a:xfrm>
            <a:off x="8640706" y="82202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C0FEAD-A0E3-4AA3-9A7B-94389CCADD45}"/>
              </a:ext>
            </a:extLst>
          </p:cNvPr>
          <p:cNvCxnSpPr>
            <a:cxnSpLocks/>
          </p:cNvCxnSpPr>
          <p:nvPr/>
        </p:nvCxnSpPr>
        <p:spPr>
          <a:xfrm>
            <a:off x="9756648" y="816777"/>
            <a:ext cx="226381" cy="1062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848EF45-DA92-40B2-8074-EE932F3F9B5F}"/>
              </a:ext>
            </a:extLst>
          </p:cNvPr>
          <p:cNvSpPr/>
          <p:nvPr/>
        </p:nvSpPr>
        <p:spPr>
          <a:xfrm>
            <a:off x="10603027" y="188122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/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blipFill>
                <a:blip r:embed="rId9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1088E2-9121-4C74-AE34-036926A778D8}"/>
              </a:ext>
            </a:extLst>
          </p:cNvPr>
          <p:cNvCxnSpPr/>
          <p:nvPr/>
        </p:nvCxnSpPr>
        <p:spPr>
          <a:xfrm>
            <a:off x="6330338" y="3175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B25DA0-EBDC-4C19-93B7-E21C82527C0E}"/>
              </a:ext>
            </a:extLst>
          </p:cNvPr>
          <p:cNvCxnSpPr/>
          <p:nvPr/>
        </p:nvCxnSpPr>
        <p:spPr>
          <a:xfrm>
            <a:off x="6357770" y="4299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/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/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6DB498A5-B7D2-47B8-AE09-63B94E6C4C09}"/>
              </a:ext>
            </a:extLst>
          </p:cNvPr>
          <p:cNvSpPr/>
          <p:nvPr/>
        </p:nvSpPr>
        <p:spPr>
          <a:xfrm>
            <a:off x="704319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39831-C7E0-49C6-85F8-A64F6B827A9B}"/>
              </a:ext>
            </a:extLst>
          </p:cNvPr>
          <p:cNvSpPr/>
          <p:nvPr/>
        </p:nvSpPr>
        <p:spPr>
          <a:xfrm>
            <a:off x="757586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D60EBF-FBAD-4992-B1F0-5F420DDFE74D}"/>
              </a:ext>
            </a:extLst>
          </p:cNvPr>
          <p:cNvSpPr/>
          <p:nvPr/>
        </p:nvSpPr>
        <p:spPr>
          <a:xfrm>
            <a:off x="854475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32E106-E41D-46F9-950F-30522CAC39BC}"/>
              </a:ext>
            </a:extLst>
          </p:cNvPr>
          <p:cNvSpPr/>
          <p:nvPr/>
        </p:nvSpPr>
        <p:spPr>
          <a:xfrm>
            <a:off x="703916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72F3B0-B0D8-4CD7-8D2C-BB792361341F}"/>
              </a:ext>
            </a:extLst>
          </p:cNvPr>
          <p:cNvSpPr/>
          <p:nvPr/>
        </p:nvSpPr>
        <p:spPr>
          <a:xfrm>
            <a:off x="813644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F54CA-9055-44C8-9025-C5C3E911A7D1}"/>
              </a:ext>
            </a:extLst>
          </p:cNvPr>
          <p:cNvSpPr/>
          <p:nvPr/>
        </p:nvSpPr>
        <p:spPr>
          <a:xfrm>
            <a:off x="7630731" y="4245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C901B-F3B3-462E-B9AD-1CDDF15B43BF}"/>
              </a:ext>
            </a:extLst>
          </p:cNvPr>
          <p:cNvSpPr/>
          <p:nvPr/>
        </p:nvSpPr>
        <p:spPr>
          <a:xfrm>
            <a:off x="8544757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465CD3-270D-4381-8902-2B819C40AE3F}"/>
              </a:ext>
            </a:extLst>
          </p:cNvPr>
          <p:cNvSpPr/>
          <p:nvPr/>
        </p:nvSpPr>
        <p:spPr>
          <a:xfrm>
            <a:off x="9430142" y="3146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0AFD8-30C5-47BC-AAF7-1B288658A26B}"/>
              </a:ext>
            </a:extLst>
          </p:cNvPr>
          <p:cNvSpPr/>
          <p:nvPr/>
        </p:nvSpPr>
        <p:spPr>
          <a:xfrm>
            <a:off x="9888925" y="4267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/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blipFill>
                <a:blip r:embed="rId12"/>
                <a:stretch>
                  <a:fillRect l="-23810" r="-23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/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blipFill>
                <a:blip r:embed="rId13"/>
                <a:stretch>
                  <a:fillRect l="-13333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/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blipFill>
                <a:blip r:embed="rId14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DE488F3B-0A29-403A-8A7E-7F66BC2A6504}"/>
              </a:ext>
            </a:extLst>
          </p:cNvPr>
          <p:cNvSpPr/>
          <p:nvPr/>
        </p:nvSpPr>
        <p:spPr>
          <a:xfrm>
            <a:off x="9675560" y="3148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/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blipFill>
                <a:blip r:embed="rId15"/>
                <a:stretch>
                  <a:fillRect l="-4808" r="-384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2EF09A-B417-4A2D-AD5F-C413D04D94AD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7066592" y="3184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A8556B-5A47-4239-9AB8-B36FF66944E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607871" y="3146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F45F9D-5F4A-40FD-A173-9F1B36280690}"/>
              </a:ext>
            </a:extLst>
          </p:cNvPr>
          <p:cNvCxnSpPr>
            <a:cxnSpLocks/>
            <a:endCxn id="49" idx="7"/>
          </p:cNvCxnSpPr>
          <p:nvPr/>
        </p:nvCxnSpPr>
        <p:spPr>
          <a:xfrm>
            <a:off x="8579015" y="3201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A8752-2212-4DB1-9ECB-2D62BA0AD946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9476971" y="3185842"/>
            <a:ext cx="444367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437DA46-04E5-4A2C-B39C-99E4F047F20D}"/>
              </a:ext>
            </a:extLst>
          </p:cNvPr>
          <p:cNvSpPr/>
          <p:nvPr/>
        </p:nvSpPr>
        <p:spPr>
          <a:xfrm>
            <a:off x="10541336" y="4260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/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blipFill>
                <a:blip r:embed="rId16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8C9781-3716-4D7E-8920-48148A90C00A}"/>
              </a:ext>
            </a:extLst>
          </p:cNvPr>
          <p:cNvCxnSpPr>
            <a:cxnSpLocks/>
          </p:cNvCxnSpPr>
          <p:nvPr/>
        </p:nvCxnSpPr>
        <p:spPr>
          <a:xfrm>
            <a:off x="9545401" y="807578"/>
            <a:ext cx="438564" cy="113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DE4B3-9901-4DAB-A5F4-349DF69C1173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9721605" y="3194791"/>
            <a:ext cx="866560" cy="110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08A9BCF-EA9D-4EE0-8BA5-1020BB7DE62C}"/>
              </a:ext>
            </a:extLst>
          </p:cNvPr>
          <p:cNvSpPr txBox="1"/>
          <p:nvPr/>
        </p:nvSpPr>
        <p:spPr>
          <a:xfrm>
            <a:off x="5888736" y="2615184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4AB36-5AEB-46FA-8BEC-A213CF89B703}"/>
              </a:ext>
            </a:extLst>
          </p:cNvPr>
          <p:cNvCxnSpPr/>
          <p:nvPr/>
        </p:nvCxnSpPr>
        <p:spPr>
          <a:xfrm>
            <a:off x="6412634" y="531210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2E75D2-048A-4EA2-8980-227D68CA1596}"/>
              </a:ext>
            </a:extLst>
          </p:cNvPr>
          <p:cNvCxnSpPr/>
          <p:nvPr/>
        </p:nvCxnSpPr>
        <p:spPr>
          <a:xfrm>
            <a:off x="6440066" y="643681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/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blipFill>
                <a:blip r:embed="rId17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/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blipFill>
                <a:blip r:embed="rId18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3BB99DD-EC0D-4169-849E-3D593AD037FF}"/>
              </a:ext>
            </a:extLst>
          </p:cNvPr>
          <p:cNvSpPr/>
          <p:nvPr/>
        </p:nvSpPr>
        <p:spPr>
          <a:xfrm>
            <a:off x="712549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045D65-1895-48E0-8848-7E6B87BA6511}"/>
              </a:ext>
            </a:extLst>
          </p:cNvPr>
          <p:cNvSpPr/>
          <p:nvPr/>
        </p:nvSpPr>
        <p:spPr>
          <a:xfrm>
            <a:off x="765816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77CAF0-FD7E-4D37-B7E8-64C555F8B732}"/>
              </a:ext>
            </a:extLst>
          </p:cNvPr>
          <p:cNvSpPr/>
          <p:nvPr/>
        </p:nvSpPr>
        <p:spPr>
          <a:xfrm>
            <a:off x="862705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A7A0D1-8F05-4FE2-9895-3BA781338A8A}"/>
              </a:ext>
            </a:extLst>
          </p:cNvPr>
          <p:cNvSpPr/>
          <p:nvPr/>
        </p:nvSpPr>
        <p:spPr>
          <a:xfrm>
            <a:off x="712145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5252AA-DD36-46AC-A3F9-67135251F14A}"/>
              </a:ext>
            </a:extLst>
          </p:cNvPr>
          <p:cNvSpPr/>
          <p:nvPr/>
        </p:nvSpPr>
        <p:spPr>
          <a:xfrm>
            <a:off x="821873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9E8876-B317-4493-9469-0B3BFD3CAE62}"/>
              </a:ext>
            </a:extLst>
          </p:cNvPr>
          <p:cNvSpPr/>
          <p:nvPr/>
        </p:nvSpPr>
        <p:spPr>
          <a:xfrm>
            <a:off x="7713027" y="6381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2E655B-0CDD-4272-A1D7-BECC9925141B}"/>
              </a:ext>
            </a:extLst>
          </p:cNvPr>
          <p:cNvSpPr/>
          <p:nvPr/>
        </p:nvSpPr>
        <p:spPr>
          <a:xfrm>
            <a:off x="8627053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F84D10-0E3F-4C53-A891-20E50228E4DF}"/>
              </a:ext>
            </a:extLst>
          </p:cNvPr>
          <p:cNvSpPr/>
          <p:nvPr/>
        </p:nvSpPr>
        <p:spPr>
          <a:xfrm>
            <a:off x="9512438" y="52837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9F2B97E-FB64-429C-88A8-84841C5660A2}"/>
              </a:ext>
            </a:extLst>
          </p:cNvPr>
          <p:cNvSpPr/>
          <p:nvPr/>
        </p:nvSpPr>
        <p:spPr>
          <a:xfrm>
            <a:off x="9971221" y="640481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/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blipFill>
                <a:blip r:embed="rId19"/>
                <a:stretch>
                  <a:fillRect l="-2381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/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blipFill>
                <a:blip r:embed="rId20"/>
                <a:stretch>
                  <a:fillRect l="-13043" r="-21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/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blipFill>
                <a:blip r:embed="rId21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88000DE8-A832-4AB9-949C-4FD1477C918B}"/>
              </a:ext>
            </a:extLst>
          </p:cNvPr>
          <p:cNvSpPr/>
          <p:nvPr/>
        </p:nvSpPr>
        <p:spPr>
          <a:xfrm>
            <a:off x="9757856" y="528559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/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blipFill>
                <a:blip r:embed="rId22"/>
                <a:stretch>
                  <a:fillRect l="-4854" r="-38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D46B1-830E-4F22-B77A-A0E59556F249}"/>
              </a:ext>
            </a:extLst>
          </p:cNvPr>
          <p:cNvCxnSpPr>
            <a:stCxn id="75" idx="4"/>
            <a:endCxn id="78" idx="0"/>
          </p:cNvCxnSpPr>
          <p:nvPr/>
        </p:nvCxnSpPr>
        <p:spPr>
          <a:xfrm flipH="1">
            <a:off x="7148888" y="5321245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302A16-9AD9-4F90-BF89-63C2E0B7D22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690167" y="5283732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86D335-EC19-45E3-990E-70C754723C5F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8273600" y="5338592"/>
            <a:ext cx="387711" cy="10753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B3902BE-7A65-4381-B919-A31AD6D80E27}"/>
              </a:ext>
            </a:extLst>
          </p:cNvPr>
          <p:cNvCxnSpPr>
            <a:cxnSpLocks/>
            <a:stCxn id="82" idx="5"/>
            <a:endCxn id="81" idx="4"/>
          </p:cNvCxnSpPr>
          <p:nvPr/>
        </p:nvCxnSpPr>
        <p:spPr>
          <a:xfrm flipH="1">
            <a:off x="8654485" y="5322756"/>
            <a:ext cx="904782" cy="11140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E20E00-9C35-4666-BB9C-CDBA89FB6071}"/>
              </a:ext>
            </a:extLst>
          </p:cNvPr>
          <p:cNvSpPr/>
          <p:nvPr/>
        </p:nvSpPr>
        <p:spPr>
          <a:xfrm>
            <a:off x="10623632" y="639779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/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blipFill>
                <a:blip r:embed="rId23"/>
                <a:stretch>
                  <a:fillRect l="-7463" r="-14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18A36D1-F2AA-44B6-B598-7A357DC5242F}"/>
              </a:ext>
            </a:extLst>
          </p:cNvPr>
          <p:cNvCxnSpPr>
            <a:cxnSpLocks/>
            <a:endCxn id="83" idx="7"/>
          </p:cNvCxnSpPr>
          <p:nvPr/>
        </p:nvCxnSpPr>
        <p:spPr>
          <a:xfrm>
            <a:off x="9803901" y="5331705"/>
            <a:ext cx="214149" cy="1079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8E948C-EE4D-46A1-914C-07363C90BBA2}"/>
              </a:ext>
            </a:extLst>
          </p:cNvPr>
          <p:cNvSpPr txBox="1"/>
          <p:nvPr/>
        </p:nvSpPr>
        <p:spPr>
          <a:xfrm>
            <a:off x="5971032" y="4752098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0FCA89-ECE0-4CF6-B130-2D3A2CC4E03E}"/>
              </a:ext>
            </a:extLst>
          </p:cNvPr>
          <p:cNvSpPr txBox="1"/>
          <p:nvPr/>
        </p:nvSpPr>
        <p:spPr>
          <a:xfrm>
            <a:off x="7863252" y="85653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5015E-DA9E-4F79-8003-3134B6DEE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528" y="915371"/>
            <a:ext cx="4401164" cy="519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/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blipFill>
                <a:blip r:embed="rId25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/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blipFill>
                <a:blip r:embed="rId26"/>
                <a:stretch>
                  <a:fillRect l="-6081" r="-2703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/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blipFill>
                <a:blip r:embed="rId27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094252-8B97-4D08-B148-8F8E8CEA0B2F}"/>
              </a:ext>
            </a:extLst>
          </p:cNvPr>
          <p:cNvSpPr/>
          <p:nvPr/>
        </p:nvSpPr>
        <p:spPr>
          <a:xfrm>
            <a:off x="5539844" y="1984248"/>
            <a:ext cx="796948" cy="1527048"/>
          </a:xfrm>
          <a:custGeom>
            <a:avLst/>
            <a:gdLst>
              <a:gd name="connsiteX0" fmla="*/ 641500 w 796948"/>
              <a:gd name="connsiteY0" fmla="*/ 0 h 1527048"/>
              <a:gd name="connsiteX1" fmla="*/ 1420 w 796948"/>
              <a:gd name="connsiteY1" fmla="*/ 594360 h 1527048"/>
              <a:gd name="connsiteX2" fmla="*/ 796948 w 796948"/>
              <a:gd name="connsiteY2" fmla="*/ 1527048 h 15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8" h="1527048">
                <a:moveTo>
                  <a:pt x="641500" y="0"/>
                </a:moveTo>
                <a:cubicBezTo>
                  <a:pt x="308506" y="169926"/>
                  <a:pt x="-24488" y="339852"/>
                  <a:pt x="1420" y="594360"/>
                </a:cubicBezTo>
                <a:cubicBezTo>
                  <a:pt x="27328" y="848868"/>
                  <a:pt x="658264" y="1363980"/>
                  <a:pt x="796948" y="152704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4AA36B-F5F3-4EB7-8FBC-C6B970D78F18}"/>
              </a:ext>
            </a:extLst>
          </p:cNvPr>
          <p:cNvSpPr/>
          <p:nvPr/>
        </p:nvSpPr>
        <p:spPr>
          <a:xfrm>
            <a:off x="5059953" y="1536192"/>
            <a:ext cx="1386567" cy="4233672"/>
          </a:xfrm>
          <a:custGeom>
            <a:avLst/>
            <a:gdLst>
              <a:gd name="connsiteX0" fmla="*/ 1267695 w 1386567"/>
              <a:gd name="connsiteY0" fmla="*/ 0 h 4233672"/>
              <a:gd name="connsiteX1" fmla="*/ 14967 w 1386567"/>
              <a:gd name="connsiteY1" fmla="*/ 1143000 h 4233672"/>
              <a:gd name="connsiteX2" fmla="*/ 627615 w 1386567"/>
              <a:gd name="connsiteY2" fmla="*/ 3419856 h 4233672"/>
              <a:gd name="connsiteX3" fmla="*/ 1386567 w 1386567"/>
              <a:gd name="connsiteY3" fmla="*/ 4233672 h 4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67" h="4233672">
                <a:moveTo>
                  <a:pt x="1267695" y="0"/>
                </a:moveTo>
                <a:cubicBezTo>
                  <a:pt x="694671" y="286512"/>
                  <a:pt x="121647" y="573024"/>
                  <a:pt x="14967" y="1143000"/>
                </a:cubicBezTo>
                <a:cubicBezTo>
                  <a:pt x="-91713" y="1712976"/>
                  <a:pt x="399015" y="2904744"/>
                  <a:pt x="627615" y="3419856"/>
                </a:cubicBezTo>
                <a:cubicBezTo>
                  <a:pt x="856215" y="3934968"/>
                  <a:pt x="1121391" y="4084320"/>
                  <a:pt x="1386567" y="423367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0C94E5-8F3A-4F12-8AF0-240665D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37" y="232171"/>
            <a:ext cx="9375648" cy="457835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(version 1)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3D495-C180-462D-BCBA-F459E722A4C0}"/>
              </a:ext>
            </a:extLst>
          </p:cNvPr>
          <p:cNvCxnSpPr/>
          <p:nvPr/>
        </p:nvCxnSpPr>
        <p:spPr>
          <a:xfrm>
            <a:off x="1830138" y="209975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12E308-896C-452F-A3B7-24F30947CDC6}"/>
              </a:ext>
            </a:extLst>
          </p:cNvPr>
          <p:cNvCxnSpPr/>
          <p:nvPr/>
        </p:nvCxnSpPr>
        <p:spPr>
          <a:xfrm>
            <a:off x="1857570" y="322446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/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blipFill>
                <a:blip r:embed="rId2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/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blipFill>
                <a:blip r:embed="rId3"/>
                <a:stretch>
                  <a:fillRect t="-8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12B6ABC-1015-4C8A-9FAB-D748BAEABAAD}"/>
              </a:ext>
            </a:extLst>
          </p:cNvPr>
          <p:cNvSpPr/>
          <p:nvPr/>
        </p:nvSpPr>
        <p:spPr>
          <a:xfrm>
            <a:off x="254299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2A772-B89C-46BA-9C68-FF31BB937F4C}"/>
              </a:ext>
            </a:extLst>
          </p:cNvPr>
          <p:cNvSpPr/>
          <p:nvPr/>
        </p:nvSpPr>
        <p:spPr>
          <a:xfrm>
            <a:off x="307566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6C712F-C9BB-4E66-8DF1-5584838F2860}"/>
              </a:ext>
            </a:extLst>
          </p:cNvPr>
          <p:cNvSpPr/>
          <p:nvPr/>
        </p:nvSpPr>
        <p:spPr>
          <a:xfrm>
            <a:off x="404455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C2E63-7A29-4209-96BC-9CFDC87268C5}"/>
              </a:ext>
            </a:extLst>
          </p:cNvPr>
          <p:cNvSpPr/>
          <p:nvPr/>
        </p:nvSpPr>
        <p:spPr>
          <a:xfrm>
            <a:off x="253896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9B22D-2893-4D8C-BB46-D95ABF33524A}"/>
              </a:ext>
            </a:extLst>
          </p:cNvPr>
          <p:cNvSpPr/>
          <p:nvPr/>
        </p:nvSpPr>
        <p:spPr>
          <a:xfrm>
            <a:off x="363624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CCFF1D-4179-48AD-87BC-06DFCF2E61E7}"/>
              </a:ext>
            </a:extLst>
          </p:cNvPr>
          <p:cNvSpPr/>
          <p:nvPr/>
        </p:nvSpPr>
        <p:spPr>
          <a:xfrm>
            <a:off x="3130531" y="316960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EA1FB4-95EA-4EBC-A99C-A671AD19A975}"/>
              </a:ext>
            </a:extLst>
          </p:cNvPr>
          <p:cNvSpPr/>
          <p:nvPr/>
        </p:nvSpPr>
        <p:spPr>
          <a:xfrm>
            <a:off x="4044557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649188-DD51-4DC9-A35C-EE94528DD4D8}"/>
              </a:ext>
            </a:extLst>
          </p:cNvPr>
          <p:cNvSpPr/>
          <p:nvPr/>
        </p:nvSpPr>
        <p:spPr>
          <a:xfrm>
            <a:off x="4929942" y="207137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13D504-AD78-45C0-B2D4-500231789D6C}"/>
              </a:ext>
            </a:extLst>
          </p:cNvPr>
          <p:cNvSpPr/>
          <p:nvPr/>
        </p:nvSpPr>
        <p:spPr>
          <a:xfrm>
            <a:off x="5388725" y="31924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3CAF49-D672-4B70-AAEF-55ECE97161E8}"/>
              </a:ext>
            </a:extLst>
          </p:cNvPr>
          <p:cNvSpPr/>
          <p:nvPr/>
        </p:nvSpPr>
        <p:spPr>
          <a:xfrm>
            <a:off x="5175360" y="20732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388723-7EF7-4BE7-9307-1D49914F3848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2566392" y="2108892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57748-52DA-4F9C-96E8-58B57D469FD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107671" y="2071379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494235-1739-4D35-B0F3-2A2553C26228}"/>
              </a:ext>
            </a:extLst>
          </p:cNvPr>
          <p:cNvCxnSpPr>
            <a:cxnSpLocks/>
            <a:endCxn id="17" idx="7"/>
          </p:cNvCxnSpPr>
          <p:nvPr/>
        </p:nvCxnSpPr>
        <p:spPr>
          <a:xfrm>
            <a:off x="4078815" y="2126239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2F67E8-B42B-40FE-9A30-41CE6F2823F6}"/>
              </a:ext>
            </a:extLst>
          </p:cNvPr>
          <p:cNvCxnSpPr>
            <a:cxnSpLocks/>
            <a:stCxn id="23" idx="4"/>
            <a:endCxn id="19" idx="5"/>
          </p:cNvCxnSpPr>
          <p:nvPr/>
        </p:nvCxnSpPr>
        <p:spPr>
          <a:xfrm>
            <a:off x="5202792" y="2118960"/>
            <a:ext cx="232762" cy="111252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2226DA-B517-4DB9-B6EC-CD53533B71F4}"/>
              </a:ext>
            </a:extLst>
          </p:cNvPr>
          <p:cNvSpPr/>
          <p:nvPr/>
        </p:nvSpPr>
        <p:spPr>
          <a:xfrm>
            <a:off x="6041136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AC39DD-C951-4AB9-B365-979DFDCA9DDD}"/>
              </a:ext>
            </a:extLst>
          </p:cNvPr>
          <p:cNvCxnSpPr>
            <a:cxnSpLocks/>
            <a:endCxn id="85" idx="6"/>
          </p:cNvCxnSpPr>
          <p:nvPr/>
        </p:nvCxnSpPr>
        <p:spPr>
          <a:xfrm>
            <a:off x="4983510" y="2111796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806E86-4861-46ED-89CA-32A68D55EBE4}"/>
              </a:ext>
            </a:extLst>
          </p:cNvPr>
          <p:cNvSpPr txBox="1"/>
          <p:nvPr/>
        </p:nvSpPr>
        <p:spPr>
          <a:xfrm>
            <a:off x="391005" y="1819660"/>
            <a:ext cx="119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No conflict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33FE62-5DEC-47DC-A5B4-E376C4688F48}"/>
              </a:ext>
            </a:extLst>
          </p:cNvPr>
          <p:cNvCxnSpPr/>
          <p:nvPr/>
        </p:nvCxnSpPr>
        <p:spPr>
          <a:xfrm>
            <a:off x="1775274" y="4768978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D68543-B4BF-4053-9DC6-4EB1E4F4FB36}"/>
              </a:ext>
            </a:extLst>
          </p:cNvPr>
          <p:cNvCxnSpPr/>
          <p:nvPr/>
        </p:nvCxnSpPr>
        <p:spPr>
          <a:xfrm>
            <a:off x="1802706" y="589369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77E8A6-7A83-4123-A18F-9962624EFF48}"/>
              </a:ext>
            </a:extLst>
          </p:cNvPr>
          <p:cNvSpPr/>
          <p:nvPr/>
        </p:nvSpPr>
        <p:spPr>
          <a:xfrm>
            <a:off x="248813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DABBD5-B99F-4B0A-A07E-54E838F748FC}"/>
              </a:ext>
            </a:extLst>
          </p:cNvPr>
          <p:cNvSpPr/>
          <p:nvPr/>
        </p:nvSpPr>
        <p:spPr>
          <a:xfrm>
            <a:off x="302080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FD8389-3CC4-48B5-84ED-4B45EFD70147}"/>
              </a:ext>
            </a:extLst>
          </p:cNvPr>
          <p:cNvSpPr/>
          <p:nvPr/>
        </p:nvSpPr>
        <p:spPr>
          <a:xfrm>
            <a:off x="398969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B06E6A-BA85-44B0-A56D-71ED4921613E}"/>
              </a:ext>
            </a:extLst>
          </p:cNvPr>
          <p:cNvSpPr/>
          <p:nvPr/>
        </p:nvSpPr>
        <p:spPr>
          <a:xfrm>
            <a:off x="248409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3268F5-BECB-4EF5-844E-E66518D1F9C8}"/>
              </a:ext>
            </a:extLst>
          </p:cNvPr>
          <p:cNvSpPr/>
          <p:nvPr/>
        </p:nvSpPr>
        <p:spPr>
          <a:xfrm>
            <a:off x="358137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B85BC4-9A97-4FD7-9589-B3DAE12CEEA7}"/>
              </a:ext>
            </a:extLst>
          </p:cNvPr>
          <p:cNvSpPr/>
          <p:nvPr/>
        </p:nvSpPr>
        <p:spPr>
          <a:xfrm>
            <a:off x="3075667" y="583883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D915DC-8FA8-4441-A569-7C9E81208E71}"/>
              </a:ext>
            </a:extLst>
          </p:cNvPr>
          <p:cNvSpPr/>
          <p:nvPr/>
        </p:nvSpPr>
        <p:spPr>
          <a:xfrm>
            <a:off x="3989693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CFEE61-0C4B-4DEE-BF82-3E6A3AB29BB6}"/>
              </a:ext>
            </a:extLst>
          </p:cNvPr>
          <p:cNvSpPr/>
          <p:nvPr/>
        </p:nvSpPr>
        <p:spPr>
          <a:xfrm>
            <a:off x="4875078" y="47406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E42-DBC2-4A30-A0DE-B5A047F6755A}"/>
              </a:ext>
            </a:extLst>
          </p:cNvPr>
          <p:cNvSpPr/>
          <p:nvPr/>
        </p:nvSpPr>
        <p:spPr>
          <a:xfrm>
            <a:off x="5333861" y="586168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59A22D-7011-44A5-8CFD-4947B2B97E41}"/>
              </a:ext>
            </a:extLst>
          </p:cNvPr>
          <p:cNvSpPr/>
          <p:nvPr/>
        </p:nvSpPr>
        <p:spPr>
          <a:xfrm>
            <a:off x="5120496" y="474246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23B292-506D-4761-B4C3-2865136F7537}"/>
              </a:ext>
            </a:extLst>
          </p:cNvPr>
          <p:cNvCxnSpPr>
            <a:stCxn id="39" idx="4"/>
            <a:endCxn id="42" idx="0"/>
          </p:cNvCxnSpPr>
          <p:nvPr/>
        </p:nvCxnSpPr>
        <p:spPr>
          <a:xfrm flipH="1">
            <a:off x="2511528" y="4778120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8F7CD5-3FA1-4F33-A4E0-DEC6F976DF7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052807" y="4740607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D3CE9-A270-40C5-96B1-FDDEC64DB6BE}"/>
              </a:ext>
            </a:extLst>
          </p:cNvPr>
          <p:cNvCxnSpPr>
            <a:cxnSpLocks/>
            <a:endCxn id="45" idx="7"/>
          </p:cNvCxnSpPr>
          <p:nvPr/>
        </p:nvCxnSpPr>
        <p:spPr>
          <a:xfrm>
            <a:off x="4023951" y="4795467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068FC31-524D-42AF-8A40-E08CB063ACE6}"/>
              </a:ext>
            </a:extLst>
          </p:cNvPr>
          <p:cNvSpPr/>
          <p:nvPr/>
        </p:nvSpPr>
        <p:spPr>
          <a:xfrm>
            <a:off x="5986272" y="58546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840FE5-934A-49F4-9309-D70E3EE0F421}"/>
              </a:ext>
            </a:extLst>
          </p:cNvPr>
          <p:cNvCxnSpPr>
            <a:cxnSpLocks/>
            <a:stCxn id="46" idx="0"/>
            <a:endCxn id="86" idx="5"/>
          </p:cNvCxnSpPr>
          <p:nvPr/>
        </p:nvCxnSpPr>
        <p:spPr>
          <a:xfrm>
            <a:off x="4902510" y="4740607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9944A9D5-F5F5-4FBC-8AB8-E7955CDAD8DD}"/>
              </a:ext>
            </a:extLst>
          </p:cNvPr>
          <p:cNvSpPr/>
          <p:nvPr/>
        </p:nvSpPr>
        <p:spPr>
          <a:xfrm>
            <a:off x="4934238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E6D089-83F5-490F-91DD-149C2CD5ED89}"/>
              </a:ext>
            </a:extLst>
          </p:cNvPr>
          <p:cNvSpPr/>
          <p:nvPr/>
        </p:nvSpPr>
        <p:spPr>
          <a:xfrm>
            <a:off x="4867347" y="58546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0D0461-9D8A-45D5-83C7-C32EE6F66256}"/>
              </a:ext>
            </a:extLst>
          </p:cNvPr>
          <p:cNvCxnSpPr>
            <a:cxnSpLocks/>
          </p:cNvCxnSpPr>
          <p:nvPr/>
        </p:nvCxnSpPr>
        <p:spPr>
          <a:xfrm>
            <a:off x="5536677" y="3629606"/>
            <a:ext cx="15868" cy="963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1D6BA7-8BAA-4C21-8D4F-BB8E51DFF38A}"/>
              </a:ext>
            </a:extLst>
          </p:cNvPr>
          <p:cNvCxnSpPr>
            <a:cxnSpLocks/>
          </p:cNvCxnSpPr>
          <p:nvPr/>
        </p:nvCxnSpPr>
        <p:spPr>
          <a:xfrm>
            <a:off x="6188754" y="2284603"/>
            <a:ext cx="2860235" cy="1568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AFFB4-6AC1-4CF5-9789-EE10BE5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/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/>
              <p:nvPr/>
            </p:nvSpPr>
            <p:spPr>
              <a:xfrm>
                <a:off x="7628339" y="2294903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9" y="2294903"/>
                <a:ext cx="2728824" cy="505651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14:cNvPr>
              <p14:cNvContentPartPr/>
              <p14:nvPr/>
            </p14:nvContentPartPr>
            <p14:xfrm>
              <a:off x="8335889" y="3090571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6889" y="3081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/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Main idea: we solve the problem in n iterations: </a:t>
                </a:r>
              </a:p>
              <a:p>
                <a:r>
                  <a:rPr lang="en-US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blipFill>
                <a:blip r:embed="rId136"/>
                <a:stretch>
                  <a:fillRect l="-820" t="-312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/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blipFill>
                <a:blip r:embed="rId137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/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blipFill>
                <a:blip r:embed="rId138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/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blipFill>
                <a:blip r:embed="rId139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74CC8B2A-E774-41F4-6C0F-DBA4484B1091}"/>
              </a:ext>
            </a:extLst>
          </p:cNvPr>
          <p:cNvCxnSpPr/>
          <p:nvPr/>
        </p:nvCxnSpPr>
        <p:spPr>
          <a:xfrm>
            <a:off x="6965112" y="474467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C8A9FD0-C685-B0CF-426B-8A03AF9CFD16}"/>
              </a:ext>
            </a:extLst>
          </p:cNvPr>
          <p:cNvCxnSpPr/>
          <p:nvPr/>
        </p:nvCxnSpPr>
        <p:spPr>
          <a:xfrm>
            <a:off x="6992544" y="586938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064AF2D6-9C9B-0F8C-4D87-0CA871BE3345}"/>
              </a:ext>
            </a:extLst>
          </p:cNvPr>
          <p:cNvSpPr/>
          <p:nvPr/>
        </p:nvSpPr>
        <p:spPr>
          <a:xfrm>
            <a:off x="767797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9F14604-E917-A9C1-B746-48C85014517F}"/>
              </a:ext>
            </a:extLst>
          </p:cNvPr>
          <p:cNvSpPr/>
          <p:nvPr/>
        </p:nvSpPr>
        <p:spPr>
          <a:xfrm>
            <a:off x="821064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85C9BF2B-3F24-3A6B-2831-47314D4A71EC}"/>
              </a:ext>
            </a:extLst>
          </p:cNvPr>
          <p:cNvSpPr/>
          <p:nvPr/>
        </p:nvSpPr>
        <p:spPr>
          <a:xfrm>
            <a:off x="917953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19DC8D41-2DD3-BD35-042E-7036169195DC}"/>
              </a:ext>
            </a:extLst>
          </p:cNvPr>
          <p:cNvSpPr/>
          <p:nvPr/>
        </p:nvSpPr>
        <p:spPr>
          <a:xfrm>
            <a:off x="767393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5133F170-4ECD-4125-15C6-64B24ADF646A}"/>
              </a:ext>
            </a:extLst>
          </p:cNvPr>
          <p:cNvSpPr/>
          <p:nvPr/>
        </p:nvSpPr>
        <p:spPr>
          <a:xfrm>
            <a:off x="877121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272FD9E-9130-24C4-705C-B5FB4154B72C}"/>
              </a:ext>
            </a:extLst>
          </p:cNvPr>
          <p:cNvSpPr/>
          <p:nvPr/>
        </p:nvSpPr>
        <p:spPr>
          <a:xfrm>
            <a:off x="8265505" y="581452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B9444C3-F781-C701-32AB-89FC90BA8120}"/>
              </a:ext>
            </a:extLst>
          </p:cNvPr>
          <p:cNvSpPr/>
          <p:nvPr/>
        </p:nvSpPr>
        <p:spPr>
          <a:xfrm>
            <a:off x="9179531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9BD89AC-4235-66A8-5151-98BBB07FAEEB}"/>
              </a:ext>
            </a:extLst>
          </p:cNvPr>
          <p:cNvSpPr/>
          <p:nvPr/>
        </p:nvSpPr>
        <p:spPr>
          <a:xfrm>
            <a:off x="10064916" y="471630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0D49784-A65C-48D7-29C5-D8D06C435157}"/>
              </a:ext>
            </a:extLst>
          </p:cNvPr>
          <p:cNvSpPr/>
          <p:nvPr/>
        </p:nvSpPr>
        <p:spPr>
          <a:xfrm>
            <a:off x="10523699" y="583738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6A0ACE52-F5A8-038E-0F61-1B178C2DE28F}"/>
              </a:ext>
            </a:extLst>
          </p:cNvPr>
          <p:cNvSpPr/>
          <p:nvPr/>
        </p:nvSpPr>
        <p:spPr>
          <a:xfrm>
            <a:off x="10310334" y="47181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2A4589F-7D72-940E-BF21-D167CBA43337}"/>
              </a:ext>
            </a:extLst>
          </p:cNvPr>
          <p:cNvCxnSpPr>
            <a:stCxn id="332" idx="4"/>
            <a:endCxn id="335" idx="0"/>
          </p:cNvCxnSpPr>
          <p:nvPr/>
        </p:nvCxnSpPr>
        <p:spPr>
          <a:xfrm flipH="1">
            <a:off x="7701366" y="475381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2C6A93A-716E-4303-88AE-C0A49CD34769}"/>
              </a:ext>
            </a:extLst>
          </p:cNvPr>
          <p:cNvCxnSpPr>
            <a:cxnSpLocks/>
            <a:endCxn id="337" idx="0"/>
          </p:cNvCxnSpPr>
          <p:nvPr/>
        </p:nvCxnSpPr>
        <p:spPr>
          <a:xfrm>
            <a:off x="8242645" y="471630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70511A98-AFC5-941A-DC5B-97F43F02DDC2}"/>
              </a:ext>
            </a:extLst>
          </p:cNvPr>
          <p:cNvCxnSpPr>
            <a:cxnSpLocks/>
            <a:endCxn id="338" idx="7"/>
          </p:cNvCxnSpPr>
          <p:nvPr/>
        </p:nvCxnSpPr>
        <p:spPr>
          <a:xfrm>
            <a:off x="9213789" y="477116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59C310-08BD-340F-5105-B97D11AC5EE3}"/>
              </a:ext>
            </a:extLst>
          </p:cNvPr>
          <p:cNvSpPr/>
          <p:nvPr/>
        </p:nvSpPr>
        <p:spPr>
          <a:xfrm>
            <a:off x="11176110" y="583036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E07A9D7C-0871-C42C-955F-CF0BF807F2F1}"/>
              </a:ext>
            </a:extLst>
          </p:cNvPr>
          <p:cNvCxnSpPr>
            <a:cxnSpLocks/>
            <a:stCxn id="339" idx="0"/>
            <a:endCxn id="347" idx="5"/>
          </p:cNvCxnSpPr>
          <p:nvPr/>
        </p:nvCxnSpPr>
        <p:spPr>
          <a:xfrm>
            <a:off x="10092348" y="4716304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BCE7F336-9543-A6E0-8C88-5087C8485957}"/>
              </a:ext>
            </a:extLst>
          </p:cNvPr>
          <p:cNvSpPr/>
          <p:nvPr/>
        </p:nvSpPr>
        <p:spPr>
          <a:xfrm>
            <a:off x="10057185" y="583036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/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blipFill>
                <a:blip r:embed="rId140"/>
                <a:stretch>
                  <a:fillRect t="-4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BBFCEFC7-CE6C-4678-D717-30B079080FDE}"/>
              </a:ext>
            </a:extLst>
          </p:cNvPr>
          <p:cNvCxnSpPr>
            <a:cxnSpLocks/>
            <a:stCxn id="341" idx="5"/>
          </p:cNvCxnSpPr>
          <p:nvPr/>
        </p:nvCxnSpPr>
        <p:spPr>
          <a:xfrm>
            <a:off x="10357163" y="4757190"/>
            <a:ext cx="202103" cy="1094498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/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blipFill>
                <a:blip r:embed="rId141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/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blipFill>
                <a:blip r:embed="rId142"/>
                <a:stretch>
                  <a:fillRect l="-14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E7C-6382-4819-A4A1-78AFA6F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95" y="50449"/>
            <a:ext cx="7382256" cy="354829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(v1)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B3564-DE5A-4C4A-9629-198A68E6E384}"/>
              </a:ext>
            </a:extLst>
          </p:cNvPr>
          <p:cNvCxnSpPr/>
          <p:nvPr/>
        </p:nvCxnSpPr>
        <p:spPr>
          <a:xfrm>
            <a:off x="5733560" y="1739618"/>
            <a:ext cx="1321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/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blipFill>
                <a:blip r:embed="rId2"/>
                <a:stretch>
                  <a:fillRect l="-1754" t="-11765" r="-263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556D76-16C4-4E0C-A0F4-C62DF7B77752}"/>
              </a:ext>
            </a:extLst>
          </p:cNvPr>
          <p:cNvCxnSpPr>
            <a:cxnSpLocks/>
          </p:cNvCxnSpPr>
          <p:nvPr/>
        </p:nvCxnSpPr>
        <p:spPr>
          <a:xfrm>
            <a:off x="5921659" y="2717702"/>
            <a:ext cx="1057000" cy="89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80E3-7D4E-4196-B79C-D63067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/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/>
              <p:nvPr/>
            </p:nvSpPr>
            <p:spPr>
              <a:xfrm>
                <a:off x="5896847" y="90451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47" y="90451"/>
                <a:ext cx="2728824" cy="505651"/>
              </a:xfrm>
              <a:prstGeom prst="rect">
                <a:avLst/>
              </a:prstGeom>
              <a:blipFill>
                <a:blip r:embed="rId3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59BE79-9EF6-0FD7-6DA8-F67B5B47F2DA}"/>
              </a:ext>
            </a:extLst>
          </p:cNvPr>
          <p:cNvCxnSpPr/>
          <p:nvPr/>
        </p:nvCxnSpPr>
        <p:spPr>
          <a:xfrm>
            <a:off x="967431" y="157429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45E76B5-A6A0-6F1C-9B4C-064D4823912B}"/>
              </a:ext>
            </a:extLst>
          </p:cNvPr>
          <p:cNvCxnSpPr/>
          <p:nvPr/>
        </p:nvCxnSpPr>
        <p:spPr>
          <a:xfrm>
            <a:off x="994863" y="269900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/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blipFill>
                <a:blip r:embed="rId33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Oval 191">
            <a:extLst>
              <a:ext uri="{FF2B5EF4-FFF2-40B4-BE49-F238E27FC236}">
                <a16:creationId xmlns:a16="http://schemas.microsoft.com/office/drawing/2014/main" id="{47FB16AD-F0E4-DC23-1C99-94D74CCB9494}"/>
              </a:ext>
            </a:extLst>
          </p:cNvPr>
          <p:cNvSpPr/>
          <p:nvPr/>
        </p:nvSpPr>
        <p:spPr>
          <a:xfrm>
            <a:off x="168029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1B04209-A941-E5B9-3715-483971477DD9}"/>
              </a:ext>
            </a:extLst>
          </p:cNvPr>
          <p:cNvSpPr/>
          <p:nvPr/>
        </p:nvSpPr>
        <p:spPr>
          <a:xfrm>
            <a:off x="221296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2EEA16B-1BE3-F159-1DC1-57589202D035}"/>
              </a:ext>
            </a:extLst>
          </p:cNvPr>
          <p:cNvSpPr/>
          <p:nvPr/>
        </p:nvSpPr>
        <p:spPr>
          <a:xfrm>
            <a:off x="318185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D76C4FB-49D9-7A03-CA28-1B8FE918B098}"/>
              </a:ext>
            </a:extLst>
          </p:cNvPr>
          <p:cNvSpPr/>
          <p:nvPr/>
        </p:nvSpPr>
        <p:spPr>
          <a:xfrm>
            <a:off x="167625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EA83A43-0E93-B0EF-DC39-B948A37E5DB9}"/>
              </a:ext>
            </a:extLst>
          </p:cNvPr>
          <p:cNvSpPr/>
          <p:nvPr/>
        </p:nvSpPr>
        <p:spPr>
          <a:xfrm>
            <a:off x="277353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8D6C5A-E903-B0B0-00A4-20B32CA7F8D0}"/>
              </a:ext>
            </a:extLst>
          </p:cNvPr>
          <p:cNvSpPr/>
          <p:nvPr/>
        </p:nvSpPr>
        <p:spPr>
          <a:xfrm>
            <a:off x="2267824" y="264414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098FCE6-CAA4-6F73-E21F-9B4FF047BFDA}"/>
              </a:ext>
            </a:extLst>
          </p:cNvPr>
          <p:cNvSpPr/>
          <p:nvPr/>
        </p:nvSpPr>
        <p:spPr>
          <a:xfrm>
            <a:off x="3181850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67E62FB-1304-3A6D-95EC-135F42972DB1}"/>
              </a:ext>
            </a:extLst>
          </p:cNvPr>
          <p:cNvSpPr/>
          <p:nvPr/>
        </p:nvSpPr>
        <p:spPr>
          <a:xfrm>
            <a:off x="4067235" y="154592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DA44BB9-D838-6758-43A4-8276AC348066}"/>
              </a:ext>
            </a:extLst>
          </p:cNvPr>
          <p:cNvSpPr/>
          <p:nvPr/>
        </p:nvSpPr>
        <p:spPr>
          <a:xfrm>
            <a:off x="4526018" y="266700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89F5DB6-D64A-62AE-B31C-C7E62A4BD923}"/>
              </a:ext>
            </a:extLst>
          </p:cNvPr>
          <p:cNvSpPr/>
          <p:nvPr/>
        </p:nvSpPr>
        <p:spPr>
          <a:xfrm>
            <a:off x="4312653" y="15477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07FF279-4B97-550D-23AE-F7106CD2D168}"/>
              </a:ext>
            </a:extLst>
          </p:cNvPr>
          <p:cNvCxnSpPr>
            <a:stCxn id="192" idx="4"/>
            <a:endCxn id="221" idx="0"/>
          </p:cNvCxnSpPr>
          <p:nvPr/>
        </p:nvCxnSpPr>
        <p:spPr>
          <a:xfrm flipH="1">
            <a:off x="1703685" y="158343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A3580A6-3BB5-8BB1-9E45-6666120E3833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2244964" y="154592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DE66B1-0C43-BCD0-23B9-D6771970BE81}"/>
              </a:ext>
            </a:extLst>
          </p:cNvPr>
          <p:cNvCxnSpPr>
            <a:cxnSpLocks/>
            <a:endCxn id="225" idx="7"/>
          </p:cNvCxnSpPr>
          <p:nvPr/>
        </p:nvCxnSpPr>
        <p:spPr>
          <a:xfrm>
            <a:off x="3216108" y="160078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09BF266-4206-3535-038E-7712B12B5EC5}"/>
              </a:ext>
            </a:extLst>
          </p:cNvPr>
          <p:cNvCxnSpPr>
            <a:cxnSpLocks/>
            <a:endCxn id="242" idx="6"/>
          </p:cNvCxnSpPr>
          <p:nvPr/>
        </p:nvCxnSpPr>
        <p:spPr>
          <a:xfrm flipH="1">
            <a:off x="4126395" y="1554478"/>
            <a:ext cx="205245" cy="1128362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B0F51D20-9F56-404B-7360-BB59F52D2482}"/>
              </a:ext>
            </a:extLst>
          </p:cNvPr>
          <p:cNvSpPr/>
          <p:nvPr/>
        </p:nvSpPr>
        <p:spPr>
          <a:xfrm>
            <a:off x="5178429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BF62AAD-E078-01F7-A85E-22F802A5A86A}"/>
              </a:ext>
            </a:extLst>
          </p:cNvPr>
          <p:cNvCxnSpPr>
            <a:cxnSpLocks/>
            <a:endCxn id="242" idx="6"/>
          </p:cNvCxnSpPr>
          <p:nvPr/>
        </p:nvCxnSpPr>
        <p:spPr>
          <a:xfrm>
            <a:off x="4120803" y="1586338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FCE84A81-0144-7F93-1FC0-BFDC67905109}"/>
              </a:ext>
            </a:extLst>
          </p:cNvPr>
          <p:cNvSpPr/>
          <p:nvPr/>
        </p:nvSpPr>
        <p:spPr>
          <a:xfrm>
            <a:off x="4071531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/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blipFill>
                <a:blip r:embed="rId3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/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Main idea: we solve the problem in n iterations: </a:t>
                </a:r>
              </a:p>
              <a:p>
                <a:r>
                  <a:rPr lang="en-US" sz="1600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  <a:blipFill>
                <a:blip r:embed="rId35"/>
                <a:stretch>
                  <a:fillRect l="-39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FC7536-73D8-8988-39B2-972A0B098824}"/>
              </a:ext>
            </a:extLst>
          </p:cNvPr>
          <p:cNvCxnSpPr/>
          <p:nvPr/>
        </p:nvCxnSpPr>
        <p:spPr>
          <a:xfrm>
            <a:off x="754373" y="427455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D762BC2-F36A-64BB-2235-F97D71D577E6}"/>
              </a:ext>
            </a:extLst>
          </p:cNvPr>
          <p:cNvCxnSpPr/>
          <p:nvPr/>
        </p:nvCxnSpPr>
        <p:spPr>
          <a:xfrm>
            <a:off x="781805" y="539926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/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blipFill>
                <a:blip r:embed="rId36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Oval 246">
            <a:extLst>
              <a:ext uri="{FF2B5EF4-FFF2-40B4-BE49-F238E27FC236}">
                <a16:creationId xmlns:a16="http://schemas.microsoft.com/office/drawing/2014/main" id="{C28D480D-C9E3-7D3D-817F-6824BD904BFA}"/>
              </a:ext>
            </a:extLst>
          </p:cNvPr>
          <p:cNvSpPr/>
          <p:nvPr/>
        </p:nvSpPr>
        <p:spPr>
          <a:xfrm>
            <a:off x="146723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47220B1-EE26-C0D2-E918-DD660B66A4FC}"/>
              </a:ext>
            </a:extLst>
          </p:cNvPr>
          <p:cNvSpPr/>
          <p:nvPr/>
        </p:nvSpPr>
        <p:spPr>
          <a:xfrm>
            <a:off x="199990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4793979A-D4D6-EF1F-C127-C7BCBD932F50}"/>
              </a:ext>
            </a:extLst>
          </p:cNvPr>
          <p:cNvSpPr/>
          <p:nvPr/>
        </p:nvSpPr>
        <p:spPr>
          <a:xfrm>
            <a:off x="296879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09D38-4B0B-5B60-3A73-916FC26FB429}"/>
              </a:ext>
            </a:extLst>
          </p:cNvPr>
          <p:cNvSpPr/>
          <p:nvPr/>
        </p:nvSpPr>
        <p:spPr>
          <a:xfrm>
            <a:off x="146319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EC23D64F-F818-34BA-8B60-98A4A9A330AE}"/>
              </a:ext>
            </a:extLst>
          </p:cNvPr>
          <p:cNvSpPr/>
          <p:nvPr/>
        </p:nvSpPr>
        <p:spPr>
          <a:xfrm>
            <a:off x="256047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3168902-5D2B-C391-9230-0D28B5ED6838}"/>
              </a:ext>
            </a:extLst>
          </p:cNvPr>
          <p:cNvSpPr/>
          <p:nvPr/>
        </p:nvSpPr>
        <p:spPr>
          <a:xfrm>
            <a:off x="2054766" y="534440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4F1E0ED-4E0D-EC14-8B81-908B2E4E5769}"/>
              </a:ext>
            </a:extLst>
          </p:cNvPr>
          <p:cNvSpPr/>
          <p:nvPr/>
        </p:nvSpPr>
        <p:spPr>
          <a:xfrm>
            <a:off x="2968792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7A519EA-85CC-00A1-F8A0-88EE50B4819E}"/>
              </a:ext>
            </a:extLst>
          </p:cNvPr>
          <p:cNvSpPr/>
          <p:nvPr/>
        </p:nvSpPr>
        <p:spPr>
          <a:xfrm>
            <a:off x="3854177" y="42461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644FBAE6-0A45-5DA4-98C6-C4A2AC81C803}"/>
              </a:ext>
            </a:extLst>
          </p:cNvPr>
          <p:cNvSpPr/>
          <p:nvPr/>
        </p:nvSpPr>
        <p:spPr>
          <a:xfrm>
            <a:off x="4312960" y="536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E4A9551-950A-B301-B65A-0351009D6DBE}"/>
              </a:ext>
            </a:extLst>
          </p:cNvPr>
          <p:cNvSpPr/>
          <p:nvPr/>
        </p:nvSpPr>
        <p:spPr>
          <a:xfrm>
            <a:off x="4099595" y="424804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ADCAB77-03C9-703A-3366-6712BF9FD29D}"/>
              </a:ext>
            </a:extLst>
          </p:cNvPr>
          <p:cNvCxnSpPr>
            <a:stCxn id="247" idx="4"/>
            <a:endCxn id="250" idx="0"/>
          </p:cNvCxnSpPr>
          <p:nvPr/>
        </p:nvCxnSpPr>
        <p:spPr>
          <a:xfrm flipH="1">
            <a:off x="1490627" y="4283696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69043B1-E578-D6A3-06AA-0A94D17583FC}"/>
              </a:ext>
            </a:extLst>
          </p:cNvPr>
          <p:cNvCxnSpPr>
            <a:cxnSpLocks/>
            <a:endCxn id="252" idx="0"/>
          </p:cNvCxnSpPr>
          <p:nvPr/>
        </p:nvCxnSpPr>
        <p:spPr>
          <a:xfrm>
            <a:off x="2031906" y="4246183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ECB7CC-A133-3CD0-8802-D5F2FF53373B}"/>
              </a:ext>
            </a:extLst>
          </p:cNvPr>
          <p:cNvCxnSpPr>
            <a:cxnSpLocks/>
            <a:endCxn id="253" idx="7"/>
          </p:cNvCxnSpPr>
          <p:nvPr/>
        </p:nvCxnSpPr>
        <p:spPr>
          <a:xfrm>
            <a:off x="3003050" y="4301043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5F8BDC2E-D435-7385-F60E-C98E2B6E9AAB}"/>
              </a:ext>
            </a:extLst>
          </p:cNvPr>
          <p:cNvSpPr/>
          <p:nvPr/>
        </p:nvSpPr>
        <p:spPr>
          <a:xfrm>
            <a:off x="4965371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7FDD784-E09D-A3BA-6C5E-3902D35795B9}"/>
              </a:ext>
            </a:extLst>
          </p:cNvPr>
          <p:cNvCxnSpPr>
            <a:cxnSpLocks/>
            <a:endCxn id="263" idx="6"/>
          </p:cNvCxnSpPr>
          <p:nvPr/>
        </p:nvCxnSpPr>
        <p:spPr>
          <a:xfrm>
            <a:off x="3907745" y="4286600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544CD4A4-E40A-F35D-A6F6-AB58F3C99AE5}"/>
              </a:ext>
            </a:extLst>
          </p:cNvPr>
          <p:cNvSpPr/>
          <p:nvPr/>
        </p:nvSpPr>
        <p:spPr>
          <a:xfrm>
            <a:off x="3858473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/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blipFill>
                <a:blip r:embed="rId37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4578E1A9-CD05-458C-AAE0-373E4CC53A7E}"/>
              </a:ext>
            </a:extLst>
          </p:cNvPr>
          <p:cNvCxnSpPr/>
          <p:nvPr/>
        </p:nvCxnSpPr>
        <p:spPr>
          <a:xfrm>
            <a:off x="7062327" y="149450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5663063-A7F1-B83D-8373-F35A358EB518}"/>
              </a:ext>
            </a:extLst>
          </p:cNvPr>
          <p:cNvCxnSpPr/>
          <p:nvPr/>
        </p:nvCxnSpPr>
        <p:spPr>
          <a:xfrm>
            <a:off x="7089759" y="261921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/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blipFill>
                <a:blip r:embed="rId38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A5AD97C7-A054-D78E-81D7-5E70A11410AD}"/>
              </a:ext>
            </a:extLst>
          </p:cNvPr>
          <p:cNvSpPr/>
          <p:nvPr/>
        </p:nvSpPr>
        <p:spPr>
          <a:xfrm>
            <a:off x="777518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625B4DA-4EEA-9239-44AA-F21D5DDA0E1B}"/>
              </a:ext>
            </a:extLst>
          </p:cNvPr>
          <p:cNvSpPr/>
          <p:nvPr/>
        </p:nvSpPr>
        <p:spPr>
          <a:xfrm>
            <a:off x="830785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312B791C-E836-8DEE-2808-077FA84CC3FA}"/>
              </a:ext>
            </a:extLst>
          </p:cNvPr>
          <p:cNvSpPr/>
          <p:nvPr/>
        </p:nvSpPr>
        <p:spPr>
          <a:xfrm>
            <a:off x="927674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BA14A18-8920-410D-919E-ABA7B91F53C2}"/>
              </a:ext>
            </a:extLst>
          </p:cNvPr>
          <p:cNvSpPr/>
          <p:nvPr/>
        </p:nvSpPr>
        <p:spPr>
          <a:xfrm>
            <a:off x="777114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DDC062BD-6C3D-9E21-EDF3-6592AC1BD5C4}"/>
              </a:ext>
            </a:extLst>
          </p:cNvPr>
          <p:cNvSpPr/>
          <p:nvPr/>
        </p:nvSpPr>
        <p:spPr>
          <a:xfrm>
            <a:off x="886842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E1B38A8-DF5C-7CC3-9B1B-E2BE2C16B42D}"/>
              </a:ext>
            </a:extLst>
          </p:cNvPr>
          <p:cNvSpPr/>
          <p:nvPr/>
        </p:nvSpPr>
        <p:spPr>
          <a:xfrm>
            <a:off x="8362720" y="25643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D6D7ACF-073D-1C8A-D35E-8E71E006D442}"/>
              </a:ext>
            </a:extLst>
          </p:cNvPr>
          <p:cNvSpPr/>
          <p:nvPr/>
        </p:nvSpPr>
        <p:spPr>
          <a:xfrm>
            <a:off x="9276746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4AED0C8-CBD7-EF7D-1489-E1EE02EBAB7D}"/>
              </a:ext>
            </a:extLst>
          </p:cNvPr>
          <p:cNvSpPr/>
          <p:nvPr/>
        </p:nvSpPr>
        <p:spPr>
          <a:xfrm>
            <a:off x="10162131" y="146613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722D5A9-C696-3386-FAC1-BED11C0494D0}"/>
              </a:ext>
            </a:extLst>
          </p:cNvPr>
          <p:cNvSpPr/>
          <p:nvPr/>
        </p:nvSpPr>
        <p:spPr>
          <a:xfrm>
            <a:off x="10620914" y="258721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FB0941AB-B26D-5EF3-599A-D635DCB38ACB}"/>
              </a:ext>
            </a:extLst>
          </p:cNvPr>
          <p:cNvSpPr/>
          <p:nvPr/>
        </p:nvSpPr>
        <p:spPr>
          <a:xfrm>
            <a:off x="10407549" y="14679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3487D37-5568-164E-5226-CDC86D4696F9}"/>
              </a:ext>
            </a:extLst>
          </p:cNvPr>
          <p:cNvCxnSpPr>
            <a:stCxn id="268" idx="4"/>
            <a:endCxn id="271" idx="0"/>
          </p:cNvCxnSpPr>
          <p:nvPr/>
        </p:nvCxnSpPr>
        <p:spPr>
          <a:xfrm flipH="1">
            <a:off x="7798581" y="150364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833236CC-1CD9-5092-1D09-F829C4470680}"/>
              </a:ext>
            </a:extLst>
          </p:cNvPr>
          <p:cNvCxnSpPr>
            <a:cxnSpLocks/>
            <a:endCxn id="273" idx="0"/>
          </p:cNvCxnSpPr>
          <p:nvPr/>
        </p:nvCxnSpPr>
        <p:spPr>
          <a:xfrm>
            <a:off x="8339860" y="146613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1989E53-AF96-D476-147A-45C94AA6AC24}"/>
              </a:ext>
            </a:extLst>
          </p:cNvPr>
          <p:cNvCxnSpPr>
            <a:cxnSpLocks/>
            <a:endCxn id="274" idx="7"/>
          </p:cNvCxnSpPr>
          <p:nvPr/>
        </p:nvCxnSpPr>
        <p:spPr>
          <a:xfrm>
            <a:off x="9311004" y="152099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4AD90A8-B9D2-7E0A-CE11-08BC820E6E3A}"/>
              </a:ext>
            </a:extLst>
          </p:cNvPr>
          <p:cNvCxnSpPr>
            <a:cxnSpLocks/>
            <a:endCxn id="276" idx="2"/>
          </p:cNvCxnSpPr>
          <p:nvPr/>
        </p:nvCxnSpPr>
        <p:spPr>
          <a:xfrm>
            <a:off x="10426536" y="1474691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2" name="Oval 281">
            <a:extLst>
              <a:ext uri="{FF2B5EF4-FFF2-40B4-BE49-F238E27FC236}">
                <a16:creationId xmlns:a16="http://schemas.microsoft.com/office/drawing/2014/main" id="{C1E5029F-9FCB-D1D9-8532-BFCCB4F00361}"/>
              </a:ext>
            </a:extLst>
          </p:cNvPr>
          <p:cNvSpPr/>
          <p:nvPr/>
        </p:nvSpPr>
        <p:spPr>
          <a:xfrm>
            <a:off x="11273325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6BB2F49-0616-7AE3-6EBA-0584F8C70A3C}"/>
              </a:ext>
            </a:extLst>
          </p:cNvPr>
          <p:cNvCxnSpPr>
            <a:cxnSpLocks/>
            <a:endCxn id="284" idx="6"/>
          </p:cNvCxnSpPr>
          <p:nvPr/>
        </p:nvCxnSpPr>
        <p:spPr>
          <a:xfrm>
            <a:off x="10215699" y="1506551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6CCF307-FF1E-C959-8953-6C49C850D6E7}"/>
              </a:ext>
            </a:extLst>
          </p:cNvPr>
          <p:cNvSpPr/>
          <p:nvPr/>
        </p:nvSpPr>
        <p:spPr>
          <a:xfrm>
            <a:off x="10166427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/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2=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last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blipFill>
                <a:blip r:embed="rId39"/>
                <a:stretch>
                  <a:fillRect l="-5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/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blipFill>
                <a:blip r:embed="rId40"/>
                <a:stretch>
                  <a:fillRect l="-355"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FF483C-51E3-14F5-AE24-C3105B121FF8}"/>
              </a:ext>
            </a:extLst>
          </p:cNvPr>
          <p:cNvCxnSpPr/>
          <p:nvPr/>
        </p:nvCxnSpPr>
        <p:spPr>
          <a:xfrm>
            <a:off x="6896567" y="4210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6C2B1806-44E3-3283-B23B-6DF0B1A72FFA}"/>
              </a:ext>
            </a:extLst>
          </p:cNvPr>
          <p:cNvCxnSpPr/>
          <p:nvPr/>
        </p:nvCxnSpPr>
        <p:spPr>
          <a:xfrm>
            <a:off x="6923999" y="5334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/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blipFill>
                <a:blip r:embed="rId4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Oval 290">
            <a:extLst>
              <a:ext uri="{FF2B5EF4-FFF2-40B4-BE49-F238E27FC236}">
                <a16:creationId xmlns:a16="http://schemas.microsoft.com/office/drawing/2014/main" id="{0968C4C2-C7B4-9C39-5B07-473C2FE4E602}"/>
              </a:ext>
            </a:extLst>
          </p:cNvPr>
          <p:cNvSpPr/>
          <p:nvPr/>
        </p:nvSpPr>
        <p:spPr>
          <a:xfrm>
            <a:off x="760942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2B2B4CD-0624-C89A-C3BD-F5107248FEF0}"/>
              </a:ext>
            </a:extLst>
          </p:cNvPr>
          <p:cNvSpPr/>
          <p:nvPr/>
        </p:nvSpPr>
        <p:spPr>
          <a:xfrm>
            <a:off x="814209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974A1B4-0B10-8F7A-9C3E-674A89235DF4}"/>
              </a:ext>
            </a:extLst>
          </p:cNvPr>
          <p:cNvSpPr/>
          <p:nvPr/>
        </p:nvSpPr>
        <p:spPr>
          <a:xfrm>
            <a:off x="911098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791633C-128A-5E2D-EC88-8E0209CB90AF}"/>
              </a:ext>
            </a:extLst>
          </p:cNvPr>
          <p:cNvSpPr/>
          <p:nvPr/>
        </p:nvSpPr>
        <p:spPr>
          <a:xfrm>
            <a:off x="760538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526469-2FE5-E4D8-9ADB-C50F4F2DAFCB}"/>
              </a:ext>
            </a:extLst>
          </p:cNvPr>
          <p:cNvSpPr/>
          <p:nvPr/>
        </p:nvSpPr>
        <p:spPr>
          <a:xfrm>
            <a:off x="870266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56CC5E8-3AEE-EA7C-44D6-41906B61620B}"/>
              </a:ext>
            </a:extLst>
          </p:cNvPr>
          <p:cNvSpPr/>
          <p:nvPr/>
        </p:nvSpPr>
        <p:spPr>
          <a:xfrm>
            <a:off x="8196960" y="5280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2EB6499-5408-4131-7791-31499B579EFA}"/>
              </a:ext>
            </a:extLst>
          </p:cNvPr>
          <p:cNvSpPr/>
          <p:nvPr/>
        </p:nvSpPr>
        <p:spPr>
          <a:xfrm>
            <a:off x="9110986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7187252C-D354-E4B2-E5F8-674C6F52929D}"/>
              </a:ext>
            </a:extLst>
          </p:cNvPr>
          <p:cNvSpPr/>
          <p:nvPr/>
        </p:nvSpPr>
        <p:spPr>
          <a:xfrm>
            <a:off x="9996371" y="4181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F13D7D0-7BD4-3A49-12F8-826F059586AC}"/>
              </a:ext>
            </a:extLst>
          </p:cNvPr>
          <p:cNvSpPr/>
          <p:nvPr/>
        </p:nvSpPr>
        <p:spPr>
          <a:xfrm>
            <a:off x="10455154" y="5302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233B8B5-E94C-BEEF-CA72-077525F0894A}"/>
              </a:ext>
            </a:extLst>
          </p:cNvPr>
          <p:cNvSpPr/>
          <p:nvPr/>
        </p:nvSpPr>
        <p:spPr>
          <a:xfrm>
            <a:off x="10241789" y="4183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71800CF-EACA-721F-7328-3006B2EDC9F4}"/>
              </a:ext>
            </a:extLst>
          </p:cNvPr>
          <p:cNvCxnSpPr>
            <a:stCxn id="291" idx="4"/>
            <a:endCxn id="294" idx="0"/>
          </p:cNvCxnSpPr>
          <p:nvPr/>
        </p:nvCxnSpPr>
        <p:spPr>
          <a:xfrm flipH="1">
            <a:off x="7632821" y="4219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9403002-AB69-08E5-BE51-805F18DC2FFC}"/>
              </a:ext>
            </a:extLst>
          </p:cNvPr>
          <p:cNvCxnSpPr>
            <a:cxnSpLocks/>
            <a:endCxn id="296" idx="0"/>
          </p:cNvCxnSpPr>
          <p:nvPr/>
        </p:nvCxnSpPr>
        <p:spPr>
          <a:xfrm>
            <a:off x="8174100" y="4181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5431470-3BFA-7CAC-AB87-C398F9029FB1}"/>
              </a:ext>
            </a:extLst>
          </p:cNvPr>
          <p:cNvCxnSpPr>
            <a:cxnSpLocks/>
            <a:endCxn id="297" idx="7"/>
          </p:cNvCxnSpPr>
          <p:nvPr/>
        </p:nvCxnSpPr>
        <p:spPr>
          <a:xfrm>
            <a:off x="9145244" y="4236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FE39E9B-92A4-87E5-065A-221FC828E8AE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0260776" y="4190375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439FA535-7C24-CFCA-ACB7-007324137ABD}"/>
              </a:ext>
            </a:extLst>
          </p:cNvPr>
          <p:cNvSpPr/>
          <p:nvPr/>
        </p:nvSpPr>
        <p:spPr>
          <a:xfrm>
            <a:off x="11107565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097F292-1A0C-26A9-A828-AA8F10C5BDBB}"/>
              </a:ext>
            </a:extLst>
          </p:cNvPr>
          <p:cNvCxnSpPr>
            <a:cxnSpLocks/>
            <a:endCxn id="307" idx="6"/>
          </p:cNvCxnSpPr>
          <p:nvPr/>
        </p:nvCxnSpPr>
        <p:spPr>
          <a:xfrm>
            <a:off x="10049939" y="4222235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D7B551B8-19F2-3A10-8B8E-DC72BDC466E5}"/>
              </a:ext>
            </a:extLst>
          </p:cNvPr>
          <p:cNvSpPr/>
          <p:nvPr/>
        </p:nvSpPr>
        <p:spPr>
          <a:xfrm>
            <a:off x="10000667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/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blipFill>
                <a:blip r:embed="rId42"/>
                <a:stretch>
                  <a:fillRect l="-355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/>
              <p:nvPr/>
            </p:nvSpPr>
            <p:spPr>
              <a:xfrm>
                <a:off x="7009823" y="3310512"/>
                <a:ext cx="4295983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𝑙𝑎𝑠𝑡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823" y="3310512"/>
                <a:ext cx="4295983" cy="484043"/>
              </a:xfrm>
              <a:prstGeom prst="rect">
                <a:avLst/>
              </a:prstGeom>
              <a:blipFill>
                <a:blip r:embed="rId43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reeform 56">
            <a:extLst>
              <a:ext uri="{FF2B5EF4-FFF2-40B4-BE49-F238E27FC236}">
                <a16:creationId xmlns:a16="http://schemas.microsoft.com/office/drawing/2014/main" id="{EA67D9F8-8B81-BC65-4195-E51225265D17}"/>
              </a:ext>
            </a:extLst>
          </p:cNvPr>
          <p:cNvSpPr/>
          <p:nvPr/>
        </p:nvSpPr>
        <p:spPr>
          <a:xfrm>
            <a:off x="7352795" y="3905621"/>
            <a:ext cx="2931925" cy="2057248"/>
          </a:xfrm>
          <a:custGeom>
            <a:avLst/>
            <a:gdLst>
              <a:gd name="connsiteX0" fmla="*/ 2713335 w 2931925"/>
              <a:gd name="connsiteY0" fmla="*/ 0 h 2057248"/>
              <a:gd name="connsiteX1" fmla="*/ 2869854 w 2931925"/>
              <a:gd name="connsiteY1" fmla="*/ 848497 h 2057248"/>
              <a:gd name="connsiteX2" fmla="*/ 2927519 w 2931925"/>
              <a:gd name="connsiteY2" fmla="*/ 1738184 h 2057248"/>
              <a:gd name="connsiteX3" fmla="*/ 2762762 w 2931925"/>
              <a:gd name="connsiteY3" fmla="*/ 2051222 h 2057248"/>
              <a:gd name="connsiteX4" fmla="*/ 2144925 w 2931925"/>
              <a:gd name="connsiteY4" fmla="*/ 1952368 h 2057248"/>
              <a:gd name="connsiteX5" fmla="*/ 447930 w 2931925"/>
              <a:gd name="connsiteY5" fmla="*/ 1993557 h 2057248"/>
              <a:gd name="connsiteX6" fmla="*/ 19562 w 2931925"/>
              <a:gd name="connsiteY6" fmla="*/ 1787611 h 2057248"/>
              <a:gd name="connsiteX7" fmla="*/ 101941 w 2931925"/>
              <a:gd name="connsiteY7" fmla="*/ 214184 h 2057248"/>
              <a:gd name="connsiteX8" fmla="*/ 143130 w 2931925"/>
              <a:gd name="connsiteY8" fmla="*/ 32951 h 2057248"/>
              <a:gd name="connsiteX9" fmla="*/ 1947216 w 2931925"/>
              <a:gd name="connsiteY9" fmla="*/ 8238 h 2057248"/>
              <a:gd name="connsiteX10" fmla="*/ 2713335 w 2931925"/>
              <a:gd name="connsiteY10" fmla="*/ 0 h 205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1925" h="2057248">
                <a:moveTo>
                  <a:pt x="2713335" y="0"/>
                </a:moveTo>
                <a:cubicBezTo>
                  <a:pt x="2773746" y="279400"/>
                  <a:pt x="2834157" y="558800"/>
                  <a:pt x="2869854" y="848497"/>
                </a:cubicBezTo>
                <a:cubicBezTo>
                  <a:pt x="2905551" y="1138194"/>
                  <a:pt x="2945368" y="1537730"/>
                  <a:pt x="2927519" y="1738184"/>
                </a:cubicBezTo>
                <a:cubicBezTo>
                  <a:pt x="2909670" y="1938638"/>
                  <a:pt x="2893194" y="2015525"/>
                  <a:pt x="2762762" y="2051222"/>
                </a:cubicBezTo>
                <a:cubicBezTo>
                  <a:pt x="2632330" y="2086919"/>
                  <a:pt x="2144925" y="1952368"/>
                  <a:pt x="2144925" y="1952368"/>
                </a:cubicBezTo>
                <a:cubicBezTo>
                  <a:pt x="1759120" y="1942757"/>
                  <a:pt x="802157" y="2021017"/>
                  <a:pt x="447930" y="1993557"/>
                </a:cubicBezTo>
                <a:cubicBezTo>
                  <a:pt x="93703" y="1966098"/>
                  <a:pt x="77227" y="2084173"/>
                  <a:pt x="19562" y="1787611"/>
                </a:cubicBezTo>
                <a:cubicBezTo>
                  <a:pt x="-38103" y="1491049"/>
                  <a:pt x="81346" y="506627"/>
                  <a:pt x="101941" y="214184"/>
                </a:cubicBezTo>
                <a:cubicBezTo>
                  <a:pt x="122536" y="-78259"/>
                  <a:pt x="-164416" y="67275"/>
                  <a:pt x="143130" y="32951"/>
                </a:cubicBezTo>
                <a:cubicBezTo>
                  <a:pt x="450676" y="-1373"/>
                  <a:pt x="1947216" y="8238"/>
                  <a:pt x="1947216" y="8238"/>
                </a:cubicBezTo>
                <a:lnTo>
                  <a:pt x="2713335" y="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11D912-9F42-A1EF-69B4-D5BD7EA65BA8}"/>
              </a:ext>
            </a:extLst>
          </p:cNvPr>
          <p:cNvCxnSpPr>
            <a:cxnSpLocks/>
          </p:cNvCxnSpPr>
          <p:nvPr/>
        </p:nvCxnSpPr>
        <p:spPr>
          <a:xfrm>
            <a:off x="7771149" y="5922675"/>
            <a:ext cx="382802" cy="1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EF07182-AE9E-22E1-6CE6-E56A7B4AB0B9}"/>
              </a:ext>
            </a:extLst>
          </p:cNvPr>
          <p:cNvSpPr txBox="1"/>
          <p:nvPr/>
        </p:nvSpPr>
        <p:spPr>
          <a:xfrm>
            <a:off x="8142096" y="601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by OPT-1D</a:t>
            </a:r>
          </a:p>
        </p:txBody>
      </p:sp>
    </p:spTree>
    <p:extLst>
      <p:ext uri="{BB962C8B-B14F-4D97-AF65-F5344CB8AC3E}">
        <p14:creationId xmlns:p14="http://schemas.microsoft.com/office/powerpoint/2010/main" val="220972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348D-44C6-40D3-A100-A9713EB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09093"/>
            <a:ext cx="9933432" cy="494411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/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Notation: </a:t>
                </a:r>
              </a:p>
              <a:p>
                <a:r>
                  <a:rPr lang="en-US" dirty="0"/>
                  <a:t>Cost: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optimal transportation plan,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denotes we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last assigned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blipFill>
                <a:blip r:embed="rId2"/>
                <a:stretch>
                  <a:fillRect l="-783" t="-1572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129B4-2EB4-4852-B3C2-1EE827E4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2F2E823-C81B-CEE0-8011-B3523F18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" y="743980"/>
            <a:ext cx="4778523" cy="5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6C92-5D03-4EAA-A558-A7E2F3A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1" y="69779"/>
            <a:ext cx="9933006" cy="7142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  <a:br>
                  <a:rPr lang="en-US" sz="1800" dirty="0"/>
                </a:br>
                <a:r>
                  <a:rPr lang="en-US" sz="1800" dirty="0"/>
                  <a:t>Theorem: After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OPT-1D-V1 solve the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for each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.  </a:t>
                </a:r>
              </a:p>
              <a:p>
                <a:pPr lvl="1"/>
                <a:r>
                  <a:rPr lang="en-US" sz="1800" dirty="0"/>
                  <a:t>Proof by induction. </a:t>
                </a:r>
              </a:p>
              <a:p>
                <a:r>
                  <a:rPr lang="en-US" sz="1800" dirty="0"/>
                  <a:t>Time complexity. </a:t>
                </a:r>
                <a:br>
                  <a:rPr lang="en-US" sz="1800" dirty="0"/>
                </a:br>
                <a:r>
                  <a:rPr lang="en-US" sz="1800" dirty="0"/>
                  <a:t>Best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   (No conflict)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Worst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  (There is conflict in each iteration)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</a:t>
                </a:r>
                <a:br>
                  <a:rPr lang="en-US" sz="1800" dirty="0"/>
                </a:br>
                <a:r>
                  <a:rPr lang="en-US" sz="18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  <a:blipFill>
                <a:blip r:embed="rId2"/>
                <a:stretch>
                  <a:fillRect l="-559" t="-935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815385-102A-4B86-A37D-11A855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29</a:t>
            </a:fld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01EC2E-977A-5839-852F-91D0BF824634}"/>
              </a:ext>
            </a:extLst>
          </p:cNvPr>
          <p:cNvCxnSpPr/>
          <p:nvPr/>
        </p:nvCxnSpPr>
        <p:spPr>
          <a:xfrm>
            <a:off x="4081668" y="251919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1E4ABC-9229-9844-B2AA-655F85406B6D}"/>
              </a:ext>
            </a:extLst>
          </p:cNvPr>
          <p:cNvCxnSpPr/>
          <p:nvPr/>
        </p:nvCxnSpPr>
        <p:spPr>
          <a:xfrm>
            <a:off x="4109100" y="364390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/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blipFill>
                <a:blip r:embed="rId3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29501D19-A67C-0EDC-5816-F28DAB06A960}"/>
              </a:ext>
            </a:extLst>
          </p:cNvPr>
          <p:cNvSpPr/>
          <p:nvPr/>
        </p:nvSpPr>
        <p:spPr>
          <a:xfrm>
            <a:off x="479452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94861D-FB5E-AD8F-6C80-86726107A452}"/>
              </a:ext>
            </a:extLst>
          </p:cNvPr>
          <p:cNvSpPr/>
          <p:nvPr/>
        </p:nvSpPr>
        <p:spPr>
          <a:xfrm>
            <a:off x="532719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AC6D13-82BA-B8E9-8E2B-C285C072C4F4}"/>
              </a:ext>
            </a:extLst>
          </p:cNvPr>
          <p:cNvSpPr/>
          <p:nvPr/>
        </p:nvSpPr>
        <p:spPr>
          <a:xfrm>
            <a:off x="629608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15FFB9D-F267-A220-80B9-DE00573AB19C}"/>
              </a:ext>
            </a:extLst>
          </p:cNvPr>
          <p:cNvSpPr/>
          <p:nvPr/>
        </p:nvSpPr>
        <p:spPr>
          <a:xfrm>
            <a:off x="479049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E9509A-99BB-1218-FC23-A833532769FC}"/>
              </a:ext>
            </a:extLst>
          </p:cNvPr>
          <p:cNvSpPr/>
          <p:nvPr/>
        </p:nvSpPr>
        <p:spPr>
          <a:xfrm>
            <a:off x="588777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2F2E45E-3FAA-0BAC-6F73-1213E7E9504E}"/>
              </a:ext>
            </a:extLst>
          </p:cNvPr>
          <p:cNvSpPr/>
          <p:nvPr/>
        </p:nvSpPr>
        <p:spPr>
          <a:xfrm>
            <a:off x="5382061" y="35890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5067FB-4462-213E-39B1-E96E418885F6}"/>
              </a:ext>
            </a:extLst>
          </p:cNvPr>
          <p:cNvSpPr/>
          <p:nvPr/>
        </p:nvSpPr>
        <p:spPr>
          <a:xfrm>
            <a:off x="6296087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D566F7-91F3-4A0A-2E3A-1E53F8A34BFA}"/>
              </a:ext>
            </a:extLst>
          </p:cNvPr>
          <p:cNvCxnSpPr>
            <a:stCxn id="71" idx="4"/>
            <a:endCxn id="74" idx="0"/>
          </p:cNvCxnSpPr>
          <p:nvPr/>
        </p:nvCxnSpPr>
        <p:spPr>
          <a:xfrm flipH="1">
            <a:off x="4817922" y="252833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F1A8C7-BC58-1CA3-4694-230BAFFC8B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359201" y="249082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8BEBBF-917C-C39C-593E-283C227FC346}"/>
              </a:ext>
            </a:extLst>
          </p:cNvPr>
          <p:cNvCxnSpPr>
            <a:cxnSpLocks/>
            <a:endCxn id="77" idx="7"/>
          </p:cNvCxnSpPr>
          <p:nvPr/>
        </p:nvCxnSpPr>
        <p:spPr>
          <a:xfrm>
            <a:off x="6330345" y="254568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/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blipFill>
                <a:blip r:embed="rId4"/>
                <a:stretch>
                  <a:fillRect l="-508"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D11822-E015-0C8E-4C91-CDBEFFA4992C}"/>
              </a:ext>
            </a:extLst>
          </p:cNvPr>
          <p:cNvCxnSpPr/>
          <p:nvPr/>
        </p:nvCxnSpPr>
        <p:spPr>
          <a:xfrm>
            <a:off x="3626375" y="485996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D1D6F5-E266-7B5B-0515-45EB41EF1F91}"/>
              </a:ext>
            </a:extLst>
          </p:cNvPr>
          <p:cNvCxnSpPr/>
          <p:nvPr/>
        </p:nvCxnSpPr>
        <p:spPr>
          <a:xfrm>
            <a:off x="3653807" y="598467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/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blipFill>
                <a:blip r:embed="rId5"/>
                <a:stretch>
                  <a:fillRect l="-33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BAECA2B3-4B68-2EBA-1055-2AD520C71EA4}"/>
              </a:ext>
            </a:extLst>
          </p:cNvPr>
          <p:cNvSpPr/>
          <p:nvPr/>
        </p:nvSpPr>
        <p:spPr>
          <a:xfrm>
            <a:off x="433923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3070B9-14CE-AAAF-B297-78A2E784650F}"/>
              </a:ext>
            </a:extLst>
          </p:cNvPr>
          <p:cNvSpPr/>
          <p:nvPr/>
        </p:nvSpPr>
        <p:spPr>
          <a:xfrm>
            <a:off x="487190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B4933C-02AE-6A24-8181-B79A1EBFA484}"/>
              </a:ext>
            </a:extLst>
          </p:cNvPr>
          <p:cNvSpPr/>
          <p:nvPr/>
        </p:nvSpPr>
        <p:spPr>
          <a:xfrm>
            <a:off x="584079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BD12692-17CA-181E-B459-B00871998AB3}"/>
              </a:ext>
            </a:extLst>
          </p:cNvPr>
          <p:cNvSpPr/>
          <p:nvPr/>
        </p:nvSpPr>
        <p:spPr>
          <a:xfrm>
            <a:off x="5840794" y="59389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4A2A08D-3F60-BCD5-7205-746AB5984D6D}"/>
              </a:ext>
            </a:extLst>
          </p:cNvPr>
          <p:cNvSpPr/>
          <p:nvPr/>
        </p:nvSpPr>
        <p:spPr>
          <a:xfrm>
            <a:off x="7184962" y="595267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1C435-E505-088E-0788-99E58B147EC1}"/>
              </a:ext>
            </a:extLst>
          </p:cNvPr>
          <p:cNvCxnSpPr>
            <a:cxnSpLocks/>
            <a:stCxn id="92" idx="4"/>
            <a:endCxn id="98" idx="4"/>
          </p:cNvCxnSpPr>
          <p:nvPr/>
        </p:nvCxnSpPr>
        <p:spPr>
          <a:xfrm>
            <a:off x="4366666" y="4869106"/>
            <a:ext cx="1501560" cy="1115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B3FF8F-5B7E-A60F-C4B5-B96F6146DCC3}"/>
              </a:ext>
            </a:extLst>
          </p:cNvPr>
          <p:cNvCxnSpPr>
            <a:cxnSpLocks/>
            <a:endCxn id="98" idx="4"/>
          </p:cNvCxnSpPr>
          <p:nvPr/>
        </p:nvCxnSpPr>
        <p:spPr>
          <a:xfrm>
            <a:off x="4903908" y="4831593"/>
            <a:ext cx="964318" cy="115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D32965-5D18-649D-E99F-7E694F9F9D6F}"/>
              </a:ext>
            </a:extLst>
          </p:cNvPr>
          <p:cNvCxnSpPr>
            <a:cxnSpLocks/>
            <a:endCxn id="98" idx="7"/>
          </p:cNvCxnSpPr>
          <p:nvPr/>
        </p:nvCxnSpPr>
        <p:spPr>
          <a:xfrm>
            <a:off x="5875052" y="4886453"/>
            <a:ext cx="12571" cy="1059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92C5E0C-EAA8-71C5-E846-FF10D9ADFBB7}"/>
              </a:ext>
            </a:extLst>
          </p:cNvPr>
          <p:cNvSpPr/>
          <p:nvPr/>
        </p:nvSpPr>
        <p:spPr>
          <a:xfrm>
            <a:off x="7837373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31A7173-FBFF-F65A-CDF9-842C39E282D9}"/>
              </a:ext>
            </a:extLst>
          </p:cNvPr>
          <p:cNvSpPr/>
          <p:nvPr/>
        </p:nvSpPr>
        <p:spPr>
          <a:xfrm>
            <a:off x="6730475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/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blipFill>
                <a:blip r:embed="rId6"/>
                <a:stretch>
                  <a:fillRect l="-508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27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B705-19C3-4A28-95C3-4BD0ACE1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36525"/>
            <a:ext cx="10515600" cy="768731"/>
          </a:xfrm>
        </p:spPr>
        <p:txBody>
          <a:bodyPr/>
          <a:lstStyle/>
          <a:p>
            <a:r>
              <a:rPr lang="en-US" dirty="0"/>
              <a:t>Applications of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computer vision</a:t>
                </a:r>
                <a:r>
                  <a:rPr lang="en-US" dirty="0"/>
                  <a:t>, OT defines a similarity measure between the images using the Wasserstein distance (Earth Mover’s distance).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unsupervised learning </a:t>
                </a:r>
                <a:r>
                  <a:rPr lang="en-US" dirty="0"/>
                  <a:t>tasks (e.g. GAN, variational auto-Encoder), OT defines a distance between two distributions. </a:t>
                </a:r>
              </a:p>
              <a:p>
                <a:pPr lvl="1"/>
                <a:r>
                  <a:rPr lang="en-US" dirty="0"/>
                  <a:t>Wasserstein GAN: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Wasserstein variational auto-encoder: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defined by prior-knowledge. </a:t>
                </a:r>
              </a:p>
              <a:p>
                <a:r>
                  <a:rPr lang="en-US" dirty="0"/>
                  <a:t>Many machine learning tasks can be written as the following optimization problem:  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  and Wasserstein gradient flow defines a continuous path 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  <a:blipFill>
                <a:blip r:embed="rId2"/>
                <a:stretch>
                  <a:fillRect l="-965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0F2-F173-4074-9F10-6C59D80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OPT and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Set-up: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=30,</m:t>
                    </m:r>
                  </m:oMath>
                </a14:m>
                <a:br>
                  <a:rPr lang="en-US" sz="1600" b="0" i="1" dirty="0">
                    <a:ea typeface="Cambria Math" panose="02040503050406030204" pitchFamily="18" charset="0"/>
                  </a:rPr>
                </a:br>
                <a:r>
                  <a:rPr lang="en-US" sz="1600" b="0" i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  <a:blipFill>
                <a:blip r:embed="rId2"/>
                <a:stretch>
                  <a:fillRect l="-439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34C23-A4D5-4EE1-B855-D651EB47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A0E9E55-3F06-90F4-8B67-588DD5F0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5" y="1754660"/>
            <a:ext cx="7141005" cy="51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OPT and POT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</p:spPr>
            <p:txBody>
              <a:bodyPr/>
              <a:lstStyle/>
              <a:p>
                <a:r>
                  <a:rPr lang="en-US" sz="2400" dirty="0"/>
                  <a:t>Set-up: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  <a:blipFill>
                <a:blip r:embed="rId2"/>
                <a:stretch>
                  <a:fillRect l="-852"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84E5-0D32-4230-9530-514A609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ADF2DC0-ABAA-4045-9A3E-CE10309A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64" y="2058201"/>
            <a:ext cx="6716265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0831-64FD-4BD4-AFA5-1B116A24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How to improve the reduce the time complexity of OPT-v1?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key point is, in iteration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for the subproblem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we need an efficient way to solve it:</a:t>
                </a:r>
                <a:br>
                  <a:rPr lang="en-US" sz="2000" dirty="0"/>
                </a:br>
                <a:r>
                  <a:rPr lang="en-US" sz="2000" dirty="0"/>
                  <a:t>either reduce the problem-size or solve it based on the solution in previous iteration.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  <a:blipFill>
                <a:blip r:embed="rId2"/>
                <a:stretch>
                  <a:fillRect l="-731" t="-153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C821-1C6C-4660-9679-0EE038A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14:cNvPr>
              <p14:cNvContentPartPr/>
              <p14:nvPr/>
            </p14:nvContentPartPr>
            <p14:xfrm>
              <a:off x="4757209" y="496927"/>
              <a:ext cx="50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569" y="487927"/>
                <a:ext cx="226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5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D533-9031-4684-9A16-D7C743CD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8300"/>
            <a:ext cx="10390632" cy="915035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 Lemma 1?: Consider problem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be one optimal plan.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an optimal mapping,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. </a:t>
                </a:r>
              </a:p>
              <a:p>
                <a:pPr marL="0" indent="0">
                  <a:buNone/>
                </a:pPr>
                <a:r>
                  <a:rPr lang="en-US" sz="1600" dirty="0"/>
                  <a:t>Lemma 2: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ha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Sketch of Proof: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, we’ve done by lemma 1. We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Assume it is not true. Then there is optimal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. Then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sz="1600" dirty="0"/>
                  <a:t>. But by define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sz="1600" dirty="0"/>
                  <a:t>, we can find a better plan. So it is contradiction. </a:t>
                </a:r>
                <a:br>
                  <a:rPr lang="en-US" sz="1600" dirty="0"/>
                </a:br>
                <a:r>
                  <a:rPr lang="en-US" sz="1600" dirty="0"/>
                  <a:t>Similar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−4,…1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F3B630A-7255-4465-8AF8-9EEAB9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AD1894-C956-499F-28BE-863AE3251217}"/>
              </a:ext>
            </a:extLst>
          </p:cNvPr>
          <p:cNvCxnSpPr/>
          <p:nvPr/>
        </p:nvCxnSpPr>
        <p:spPr>
          <a:xfrm>
            <a:off x="1200270" y="4841144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21B10C-0279-F46F-7851-DDF2DD7306DA}"/>
              </a:ext>
            </a:extLst>
          </p:cNvPr>
          <p:cNvCxnSpPr/>
          <p:nvPr/>
        </p:nvCxnSpPr>
        <p:spPr>
          <a:xfrm>
            <a:off x="1026557" y="5904920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3A0282E-ED51-E410-2D20-AFC4CE920F62}"/>
              </a:ext>
            </a:extLst>
          </p:cNvPr>
          <p:cNvSpPr/>
          <p:nvPr/>
        </p:nvSpPr>
        <p:spPr>
          <a:xfrm>
            <a:off x="16367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9A9E88-1730-2608-2840-F01E7123DFA8}"/>
              </a:ext>
            </a:extLst>
          </p:cNvPr>
          <p:cNvSpPr/>
          <p:nvPr/>
        </p:nvSpPr>
        <p:spPr>
          <a:xfrm>
            <a:off x="4621054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30A438-B52F-F1A0-5848-FF8CD9664369}"/>
              </a:ext>
            </a:extLst>
          </p:cNvPr>
          <p:cNvSpPr/>
          <p:nvPr/>
        </p:nvSpPr>
        <p:spPr>
          <a:xfrm>
            <a:off x="3962400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2C555B-58CC-D1F9-B1A1-7D8CCC71F607}"/>
              </a:ext>
            </a:extLst>
          </p:cNvPr>
          <p:cNvSpPr/>
          <p:nvPr/>
        </p:nvSpPr>
        <p:spPr>
          <a:xfrm>
            <a:off x="1921104" y="59024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6A0FD6-92AA-0136-6EE2-588258FCBEC4}"/>
              </a:ext>
            </a:extLst>
          </p:cNvPr>
          <p:cNvSpPr/>
          <p:nvPr/>
        </p:nvSpPr>
        <p:spPr>
          <a:xfrm>
            <a:off x="3121705" y="58871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2554D5-2F24-B8E1-D68E-CD162D30EDFA}"/>
              </a:ext>
            </a:extLst>
          </p:cNvPr>
          <p:cNvSpPr/>
          <p:nvPr/>
        </p:nvSpPr>
        <p:spPr>
          <a:xfrm>
            <a:off x="30083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726860-0CE2-C80F-46D4-EF94F7EB679B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1659636" y="4856983"/>
            <a:ext cx="279192" cy="104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926B7B-6B5D-B8C6-C3EC-DC29BE7E6E77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3031236" y="4856983"/>
            <a:ext cx="113329" cy="103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79A613-CF47-3621-C54D-96EC88A28B8E}"/>
              </a:ext>
            </a:extLst>
          </p:cNvPr>
          <p:cNvCxnSpPr>
            <a:cxnSpLocks/>
            <a:stCxn id="49" idx="5"/>
            <a:endCxn id="57" idx="7"/>
          </p:cNvCxnSpPr>
          <p:nvPr/>
        </p:nvCxnSpPr>
        <p:spPr>
          <a:xfrm flipH="1">
            <a:off x="4630255" y="4850288"/>
            <a:ext cx="29823" cy="103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0BEC789-F034-F3E4-C5D6-BCB8980133AF}"/>
              </a:ext>
            </a:extLst>
          </p:cNvPr>
          <p:cNvSpPr/>
          <p:nvPr/>
        </p:nvSpPr>
        <p:spPr>
          <a:xfrm>
            <a:off x="4591231" y="58771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20ED34-19AA-C8C2-8968-4EA7C3E0039C}"/>
              </a:ext>
            </a:extLst>
          </p:cNvPr>
          <p:cNvSpPr/>
          <p:nvPr/>
        </p:nvSpPr>
        <p:spPr>
          <a:xfrm>
            <a:off x="5798820" y="47884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9D7BD8-0922-2FE7-5BF7-F6BA12B2645C}"/>
              </a:ext>
            </a:extLst>
          </p:cNvPr>
          <p:cNvSpPr/>
          <p:nvPr/>
        </p:nvSpPr>
        <p:spPr>
          <a:xfrm>
            <a:off x="5145768" y="5867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D5E30C6-1EED-A8A6-ABBB-E6AF68A20B14}"/>
              </a:ext>
            </a:extLst>
          </p:cNvPr>
          <p:cNvSpPr/>
          <p:nvPr/>
        </p:nvSpPr>
        <p:spPr>
          <a:xfrm>
            <a:off x="5986147" y="5933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E88314-2C75-6224-0719-083E9373DC4F}"/>
              </a:ext>
            </a:extLst>
          </p:cNvPr>
          <p:cNvCxnSpPr>
            <a:cxnSpLocks/>
          </p:cNvCxnSpPr>
          <p:nvPr/>
        </p:nvCxnSpPr>
        <p:spPr>
          <a:xfrm>
            <a:off x="5833952" y="4822820"/>
            <a:ext cx="173291" cy="108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3A55DD-73B5-76EA-E93D-8C853E1B0A3E}"/>
              </a:ext>
            </a:extLst>
          </p:cNvPr>
          <p:cNvSpPr/>
          <p:nvPr/>
        </p:nvSpPr>
        <p:spPr>
          <a:xfrm>
            <a:off x="5187077" y="4795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B4ACE6-E910-7339-E213-79B255D2782B}"/>
              </a:ext>
            </a:extLst>
          </p:cNvPr>
          <p:cNvSpPr/>
          <p:nvPr/>
        </p:nvSpPr>
        <p:spPr>
          <a:xfrm>
            <a:off x="6783418" y="4827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FECC44-5ED9-D50B-FC40-6FF1F47A7053}"/>
              </a:ext>
            </a:extLst>
          </p:cNvPr>
          <p:cNvSpPr/>
          <p:nvPr/>
        </p:nvSpPr>
        <p:spPr>
          <a:xfrm>
            <a:off x="6939057" y="59124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F4BA78-882A-638A-A199-456718FD9614}"/>
              </a:ext>
            </a:extLst>
          </p:cNvPr>
          <p:cNvSpPr/>
          <p:nvPr/>
        </p:nvSpPr>
        <p:spPr>
          <a:xfrm>
            <a:off x="7800705" y="60897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FBC0D6-FCD4-E16A-0741-7B1662251CEC}"/>
              </a:ext>
            </a:extLst>
          </p:cNvPr>
          <p:cNvSpPr/>
          <p:nvPr/>
        </p:nvSpPr>
        <p:spPr>
          <a:xfrm>
            <a:off x="8414132" y="61082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/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blipFill>
                <a:blip r:embed="rId3"/>
                <a:stretch>
                  <a:fillRect l="-800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/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blipFill>
                <a:blip r:embed="rId4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DD0553-69F2-5023-B68F-2226CB91775D}"/>
              </a:ext>
            </a:extLst>
          </p:cNvPr>
          <p:cNvCxnSpPr>
            <a:cxnSpLocks/>
          </p:cNvCxnSpPr>
          <p:nvPr/>
        </p:nvCxnSpPr>
        <p:spPr>
          <a:xfrm flipH="1">
            <a:off x="3508764" y="4357785"/>
            <a:ext cx="376196" cy="1705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5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B9D2-DEB1-44B8-B812-295DDA8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1" y="54810"/>
            <a:ext cx="10515600" cy="851027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 Theorem 1: Consider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be one optimal plan. </a:t>
                </a:r>
              </a:p>
              <a:p>
                <a:pPr marL="0" indent="0">
                  <a:buNone/>
                </a:pPr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800" dirty="0"/>
                  <a:t> for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 err="1"/>
                  <a:t>T</a:t>
                </a:r>
                <a:r>
                  <a:rPr lang="en-US" sz="1800" dirty="0"/>
                  <a:t>hen for problem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there exists an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such that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.    </a:t>
                </a:r>
              </a:p>
              <a:p>
                <a:pPr marL="0" indent="0">
                  <a:buNone/>
                </a:pPr>
                <a:r>
                  <a:rPr lang="en-US" sz="1800" dirty="0"/>
                  <a:t>Proof: Prove by induction and Lemma 2. </a:t>
                </a: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4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DD4D-9272-452E-A81D-CB74348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3" y="200209"/>
            <a:ext cx="5065263" cy="474593"/>
          </a:xfrm>
        </p:spPr>
        <p:txBody>
          <a:bodyPr>
            <a:noAutofit/>
          </a:bodyPr>
          <a:lstStyle/>
          <a:p>
            <a:r>
              <a:rPr lang="en-US" sz="3600" dirty="0"/>
              <a:t>Algorithm: 1D OPT (V2)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C1733-F96E-4F10-B45C-32F83D20D044}"/>
              </a:ext>
            </a:extLst>
          </p:cNvPr>
          <p:cNvCxnSpPr>
            <a:cxnSpLocks/>
          </p:cNvCxnSpPr>
          <p:nvPr/>
        </p:nvCxnSpPr>
        <p:spPr>
          <a:xfrm flipV="1">
            <a:off x="760643" y="13071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A2EE2-96E2-466B-B262-D281187F205B}"/>
              </a:ext>
            </a:extLst>
          </p:cNvPr>
          <p:cNvCxnSpPr>
            <a:cxnSpLocks/>
          </p:cNvCxnSpPr>
          <p:nvPr/>
        </p:nvCxnSpPr>
        <p:spPr>
          <a:xfrm flipV="1">
            <a:off x="761988" y="25753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4F29E1-324A-46AD-8AEA-BC03F6C37654}"/>
              </a:ext>
            </a:extLst>
          </p:cNvPr>
          <p:cNvSpPr/>
          <p:nvPr/>
        </p:nvSpPr>
        <p:spPr>
          <a:xfrm>
            <a:off x="1333859" y="13076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818312-D5FA-4E2D-9984-B639BD0CD509}"/>
              </a:ext>
            </a:extLst>
          </p:cNvPr>
          <p:cNvSpPr/>
          <p:nvPr/>
        </p:nvSpPr>
        <p:spPr>
          <a:xfrm>
            <a:off x="3495729" y="12987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CFBBA5-DA12-4A8B-A341-2EECAE70561F}"/>
              </a:ext>
            </a:extLst>
          </p:cNvPr>
          <p:cNvSpPr/>
          <p:nvPr/>
        </p:nvSpPr>
        <p:spPr>
          <a:xfrm>
            <a:off x="2615639" y="1329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C7AB0-4028-4A73-BBD4-F1B4FDFA2AAB}"/>
              </a:ext>
            </a:extLst>
          </p:cNvPr>
          <p:cNvSpPr/>
          <p:nvPr/>
        </p:nvSpPr>
        <p:spPr>
          <a:xfrm>
            <a:off x="1514632" y="25326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AEE9C-638A-4EB2-A571-DCE630DAC69C}"/>
              </a:ext>
            </a:extLst>
          </p:cNvPr>
          <p:cNvSpPr/>
          <p:nvPr/>
        </p:nvSpPr>
        <p:spPr>
          <a:xfrm>
            <a:off x="2077141" y="25475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/>
              <p:nvPr/>
            </p:nvSpPr>
            <p:spPr>
              <a:xfrm>
                <a:off x="1274283" y="10411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83" y="10411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515A32A-C25B-4B9E-B891-7D4850AA0944}"/>
              </a:ext>
            </a:extLst>
          </p:cNvPr>
          <p:cNvSpPr/>
          <p:nvPr/>
        </p:nvSpPr>
        <p:spPr>
          <a:xfrm>
            <a:off x="1910983" y="1296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163676-A496-4A36-96A4-60FCF84729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56719" y="13533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F2163-2DF0-450D-9CBA-0C7A6C7F2F4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933843" y="13424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D268-9206-4250-BE22-F728FA736D10}"/>
              </a:ext>
            </a:extLst>
          </p:cNvPr>
          <p:cNvCxnSpPr>
            <a:cxnSpLocks/>
          </p:cNvCxnSpPr>
          <p:nvPr/>
        </p:nvCxnSpPr>
        <p:spPr>
          <a:xfrm>
            <a:off x="3518589" y="13279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8E5F80-C6B4-41CF-BF10-5F8FE7D43A65}"/>
              </a:ext>
            </a:extLst>
          </p:cNvPr>
          <p:cNvSpPr/>
          <p:nvPr/>
        </p:nvSpPr>
        <p:spPr>
          <a:xfrm>
            <a:off x="4752017" y="1303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FD639-0265-4607-8A1D-E3176F3F7770}"/>
              </a:ext>
            </a:extLst>
          </p:cNvPr>
          <p:cNvSpPr/>
          <p:nvPr/>
        </p:nvSpPr>
        <p:spPr>
          <a:xfrm>
            <a:off x="3560037" y="25360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D94D0D-84C2-489A-8708-9C186A9E117E}"/>
              </a:ext>
            </a:extLst>
          </p:cNvPr>
          <p:cNvSpPr/>
          <p:nvPr/>
        </p:nvSpPr>
        <p:spPr>
          <a:xfrm>
            <a:off x="5242988" y="25437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DD70AC-7BAD-4307-8586-C9A9DD7F2FAB}"/>
              </a:ext>
            </a:extLst>
          </p:cNvPr>
          <p:cNvCxnSpPr>
            <a:cxnSpLocks/>
            <a:stCxn id="19" idx="4"/>
            <a:endCxn id="47" idx="4"/>
          </p:cNvCxnSpPr>
          <p:nvPr/>
        </p:nvCxnSpPr>
        <p:spPr>
          <a:xfrm flipH="1">
            <a:off x="4572463" y="13488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F367B-1F1F-4055-9DF5-11E2CE6D8D4F}"/>
              </a:ext>
            </a:extLst>
          </p:cNvPr>
          <p:cNvCxnSpPr>
            <a:cxnSpLocks/>
          </p:cNvCxnSpPr>
          <p:nvPr/>
        </p:nvCxnSpPr>
        <p:spPr>
          <a:xfrm flipH="1">
            <a:off x="2304957" y="866299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6EAEEB-C4B1-4CC5-B91D-D5E0E605B46B}"/>
              </a:ext>
            </a:extLst>
          </p:cNvPr>
          <p:cNvSpPr txBox="1"/>
          <p:nvPr/>
        </p:nvSpPr>
        <p:spPr>
          <a:xfrm>
            <a:off x="857283" y="9219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B8CC39-8866-4C4A-8F50-2C46792497DF}"/>
              </a:ext>
            </a:extLst>
          </p:cNvPr>
          <p:cNvSpPr/>
          <p:nvPr/>
        </p:nvSpPr>
        <p:spPr>
          <a:xfrm>
            <a:off x="5238107" y="13007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82630-6236-444D-BE4E-A6DB7C9F3971}"/>
              </a:ext>
            </a:extLst>
          </p:cNvPr>
          <p:cNvSpPr/>
          <p:nvPr/>
        </p:nvSpPr>
        <p:spPr>
          <a:xfrm>
            <a:off x="4355341" y="13094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81B4A1-1B08-4F99-BA78-F9214C5CB8C1}"/>
              </a:ext>
            </a:extLst>
          </p:cNvPr>
          <p:cNvSpPr/>
          <p:nvPr/>
        </p:nvSpPr>
        <p:spPr>
          <a:xfrm>
            <a:off x="4549603" y="25395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F8C5-D3E1-4182-82B1-6E88300AA878}"/>
              </a:ext>
            </a:extLst>
          </p:cNvPr>
          <p:cNvCxnSpPr>
            <a:cxnSpLocks/>
            <a:stCxn id="45" idx="3"/>
            <a:endCxn id="47" idx="2"/>
          </p:cNvCxnSpPr>
          <p:nvPr/>
        </p:nvCxnSpPr>
        <p:spPr>
          <a:xfrm>
            <a:off x="4362037" y="13484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E7574-8B61-4370-ABAB-1DB8B0CB7A81}"/>
              </a:ext>
            </a:extLst>
          </p:cNvPr>
          <p:cNvCxnSpPr>
            <a:cxnSpLocks/>
          </p:cNvCxnSpPr>
          <p:nvPr/>
        </p:nvCxnSpPr>
        <p:spPr>
          <a:xfrm>
            <a:off x="5578589" y="1819696"/>
            <a:ext cx="1335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08F5956-170A-4B61-B62D-822294BC196E}"/>
              </a:ext>
            </a:extLst>
          </p:cNvPr>
          <p:cNvCxnSpPr>
            <a:cxnSpLocks/>
          </p:cNvCxnSpPr>
          <p:nvPr/>
        </p:nvCxnSpPr>
        <p:spPr>
          <a:xfrm>
            <a:off x="2908052" y="3069555"/>
            <a:ext cx="0" cy="786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2243489-85B6-45E0-9456-FF13C5265748}"/>
              </a:ext>
            </a:extLst>
          </p:cNvPr>
          <p:cNvCxnSpPr>
            <a:cxnSpLocks/>
          </p:cNvCxnSpPr>
          <p:nvPr/>
        </p:nvCxnSpPr>
        <p:spPr>
          <a:xfrm>
            <a:off x="5366031" y="3026679"/>
            <a:ext cx="1303176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00DFF792-551C-4726-9853-8CDAF39C3F63}"/>
              </a:ext>
            </a:extLst>
          </p:cNvPr>
          <p:cNvSpPr/>
          <p:nvPr/>
        </p:nvSpPr>
        <p:spPr>
          <a:xfrm>
            <a:off x="3019433" y="25432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/>
              <p:nvPr/>
            </p:nvSpPr>
            <p:spPr>
              <a:xfrm>
                <a:off x="1397208" y="25831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08" y="25831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F5A4BB2-3A19-4DD0-B1B4-4504DF4BD16E}"/>
              </a:ext>
            </a:extLst>
          </p:cNvPr>
          <p:cNvSpPr txBox="1"/>
          <p:nvPr/>
        </p:nvSpPr>
        <p:spPr>
          <a:xfrm>
            <a:off x="5318440" y="545959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/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CA6482E-1986-E0B0-D509-490DBD7A623D}"/>
              </a:ext>
            </a:extLst>
          </p:cNvPr>
          <p:cNvCxnSpPr>
            <a:cxnSpLocks/>
          </p:cNvCxnSpPr>
          <p:nvPr/>
        </p:nvCxnSpPr>
        <p:spPr>
          <a:xfrm flipV="1">
            <a:off x="6799493" y="1307377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545C9751-004D-E16C-6C3C-5916CE6F33F9}"/>
              </a:ext>
            </a:extLst>
          </p:cNvPr>
          <p:cNvCxnSpPr>
            <a:cxnSpLocks/>
          </p:cNvCxnSpPr>
          <p:nvPr/>
        </p:nvCxnSpPr>
        <p:spPr>
          <a:xfrm flipV="1">
            <a:off x="6800838" y="2575500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Oval 376">
            <a:extLst>
              <a:ext uri="{FF2B5EF4-FFF2-40B4-BE49-F238E27FC236}">
                <a16:creationId xmlns:a16="http://schemas.microsoft.com/office/drawing/2014/main" id="{1715B20C-A347-A281-90A6-ABE3B9EB7CD9}"/>
              </a:ext>
            </a:extLst>
          </p:cNvPr>
          <p:cNvSpPr/>
          <p:nvPr/>
        </p:nvSpPr>
        <p:spPr>
          <a:xfrm>
            <a:off x="7372709" y="1307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D20A612-2800-3D56-F5E8-B46CD4A888A4}"/>
              </a:ext>
            </a:extLst>
          </p:cNvPr>
          <p:cNvSpPr/>
          <p:nvPr/>
        </p:nvSpPr>
        <p:spPr>
          <a:xfrm>
            <a:off x="9534579" y="12989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8C697E76-11AC-EA19-150B-B13701FDF49C}"/>
              </a:ext>
            </a:extLst>
          </p:cNvPr>
          <p:cNvSpPr/>
          <p:nvPr/>
        </p:nvSpPr>
        <p:spPr>
          <a:xfrm>
            <a:off x="8654489" y="132961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831DE8C-A29B-4CF6-B4B3-55D2673A43F3}"/>
              </a:ext>
            </a:extLst>
          </p:cNvPr>
          <p:cNvSpPr/>
          <p:nvPr/>
        </p:nvSpPr>
        <p:spPr>
          <a:xfrm>
            <a:off x="7553482" y="25328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A6311AA1-0F86-2770-99C7-DE7D5F8DC4DB}"/>
              </a:ext>
            </a:extLst>
          </p:cNvPr>
          <p:cNvSpPr/>
          <p:nvPr/>
        </p:nvSpPr>
        <p:spPr>
          <a:xfrm>
            <a:off x="8115991" y="25477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/>
              <p:nvPr/>
            </p:nvSpPr>
            <p:spPr>
              <a:xfrm>
                <a:off x="7290506" y="1045865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strike="sngStrike" dirty="0">
                    <a:solidFill>
                      <a:srgbClr val="FF0000"/>
                    </a:solidFill>
                  </a:rPr>
                  <a:t>  </a:t>
                </a:r>
                <a:endParaRPr lang="en-US" sz="1400" strike="sngStrike" dirty="0"/>
              </a:p>
            </p:txBody>
          </p:sp>
        </mc:Choice>
        <mc:Fallback xmlns="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06" y="1045865"/>
                <a:ext cx="4146474" cy="235001"/>
              </a:xfrm>
              <a:prstGeom prst="rect">
                <a:avLst/>
              </a:prstGeom>
              <a:blipFill>
                <a:blip r:embed="rId5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Oval 382">
            <a:extLst>
              <a:ext uri="{FF2B5EF4-FFF2-40B4-BE49-F238E27FC236}">
                <a16:creationId xmlns:a16="http://schemas.microsoft.com/office/drawing/2014/main" id="{FF379F6D-0713-6496-CF66-5CC2EEFD996D}"/>
              </a:ext>
            </a:extLst>
          </p:cNvPr>
          <p:cNvSpPr/>
          <p:nvPr/>
        </p:nvSpPr>
        <p:spPr>
          <a:xfrm>
            <a:off x="7949833" y="129694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4572A86-E288-FB30-DD20-6C80D9F2A61E}"/>
              </a:ext>
            </a:extLst>
          </p:cNvPr>
          <p:cNvCxnSpPr>
            <a:cxnSpLocks/>
            <a:stCxn id="377" idx="4"/>
          </p:cNvCxnSpPr>
          <p:nvPr/>
        </p:nvCxnSpPr>
        <p:spPr>
          <a:xfrm>
            <a:off x="7395569" y="1353578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D42B2688-2B62-9BCB-5218-F763B964D2F8}"/>
              </a:ext>
            </a:extLst>
          </p:cNvPr>
          <p:cNvCxnSpPr>
            <a:cxnSpLocks/>
            <a:stCxn id="383" idx="4"/>
          </p:cNvCxnSpPr>
          <p:nvPr/>
        </p:nvCxnSpPr>
        <p:spPr>
          <a:xfrm>
            <a:off x="7972693" y="1342660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A50DE29A-89DC-AF19-0C10-16291BE5A4F3}"/>
              </a:ext>
            </a:extLst>
          </p:cNvPr>
          <p:cNvCxnSpPr>
            <a:cxnSpLocks/>
          </p:cNvCxnSpPr>
          <p:nvPr/>
        </p:nvCxnSpPr>
        <p:spPr>
          <a:xfrm>
            <a:off x="9557439" y="1328123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37EB8341-DA49-07E7-4350-F18B9E44F938}"/>
              </a:ext>
            </a:extLst>
          </p:cNvPr>
          <p:cNvSpPr/>
          <p:nvPr/>
        </p:nvSpPr>
        <p:spPr>
          <a:xfrm>
            <a:off x="10790867" y="130326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63889834-53F3-0CE8-6067-1CA0AEEB49EC}"/>
              </a:ext>
            </a:extLst>
          </p:cNvPr>
          <p:cNvSpPr/>
          <p:nvPr/>
        </p:nvSpPr>
        <p:spPr>
          <a:xfrm>
            <a:off x="9598887" y="25362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BC7FE83-9DBA-78CB-40FC-0017C217E34E}"/>
              </a:ext>
            </a:extLst>
          </p:cNvPr>
          <p:cNvSpPr/>
          <p:nvPr/>
        </p:nvSpPr>
        <p:spPr>
          <a:xfrm>
            <a:off x="11281838" y="254390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719C36AC-7737-71AB-E920-69795BBD0B3F}"/>
              </a:ext>
            </a:extLst>
          </p:cNvPr>
          <p:cNvCxnSpPr>
            <a:cxnSpLocks/>
          </p:cNvCxnSpPr>
          <p:nvPr/>
        </p:nvCxnSpPr>
        <p:spPr>
          <a:xfrm flipH="1">
            <a:off x="8343807" y="866483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1E230F30-E781-81FD-F251-A32CD34E6D77}"/>
              </a:ext>
            </a:extLst>
          </p:cNvPr>
          <p:cNvSpPr txBox="1"/>
          <p:nvPr/>
        </p:nvSpPr>
        <p:spPr>
          <a:xfrm>
            <a:off x="7077878" y="862659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52A2E433-D69D-720D-1B10-40D441A3B2AE}"/>
              </a:ext>
            </a:extLst>
          </p:cNvPr>
          <p:cNvSpPr/>
          <p:nvPr/>
        </p:nvSpPr>
        <p:spPr>
          <a:xfrm>
            <a:off x="11276957" y="13009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9B0DA021-3B49-BEE4-BD49-4F1689746BCF}"/>
              </a:ext>
            </a:extLst>
          </p:cNvPr>
          <p:cNvSpPr/>
          <p:nvPr/>
        </p:nvSpPr>
        <p:spPr>
          <a:xfrm>
            <a:off x="10394191" y="13096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96895726-5AC2-DE08-CB66-753639E3BB0B}"/>
              </a:ext>
            </a:extLst>
          </p:cNvPr>
          <p:cNvSpPr/>
          <p:nvPr/>
        </p:nvSpPr>
        <p:spPr>
          <a:xfrm>
            <a:off x="10588453" y="2539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0B7360E-1412-555E-AF57-CE803A06877F}"/>
              </a:ext>
            </a:extLst>
          </p:cNvPr>
          <p:cNvCxnSpPr>
            <a:cxnSpLocks/>
            <a:stCxn id="394" idx="3"/>
            <a:endCxn id="395" idx="2"/>
          </p:cNvCxnSpPr>
          <p:nvPr/>
        </p:nvCxnSpPr>
        <p:spPr>
          <a:xfrm>
            <a:off x="10400887" y="1348675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>
            <a:extLst>
              <a:ext uri="{FF2B5EF4-FFF2-40B4-BE49-F238E27FC236}">
                <a16:creationId xmlns:a16="http://schemas.microsoft.com/office/drawing/2014/main" id="{1150636A-2388-F840-DC87-3E880D15A4E3}"/>
              </a:ext>
            </a:extLst>
          </p:cNvPr>
          <p:cNvSpPr/>
          <p:nvPr/>
        </p:nvSpPr>
        <p:spPr>
          <a:xfrm>
            <a:off x="9058283" y="25433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/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blipFill>
                <a:blip r:embed="rId6"/>
                <a:stretch>
                  <a:fillRect l="-870"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/>
              <p:nvPr/>
            </p:nvSpPr>
            <p:spPr>
              <a:xfrm>
                <a:off x="7354702" y="2961932"/>
                <a:ext cx="1929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02" y="2961932"/>
                <a:ext cx="1929246" cy="276999"/>
              </a:xfrm>
              <a:prstGeom prst="rect">
                <a:avLst/>
              </a:prstGeom>
              <a:blipFill>
                <a:blip r:embed="rId7"/>
                <a:stretch>
                  <a:fillRect l="-1299" t="-9091" r="-1948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293C3D2-4A59-7F6C-113A-25B86496C1DD}"/>
              </a:ext>
            </a:extLst>
          </p:cNvPr>
          <p:cNvCxnSpPr>
            <a:cxnSpLocks/>
          </p:cNvCxnSpPr>
          <p:nvPr/>
        </p:nvCxnSpPr>
        <p:spPr>
          <a:xfrm flipV="1">
            <a:off x="718640" y="4430864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F7B19F7F-B28C-9E4F-BA4D-1F9C5E2A1CD2}"/>
              </a:ext>
            </a:extLst>
          </p:cNvPr>
          <p:cNvCxnSpPr>
            <a:cxnSpLocks/>
          </p:cNvCxnSpPr>
          <p:nvPr/>
        </p:nvCxnSpPr>
        <p:spPr>
          <a:xfrm flipV="1">
            <a:off x="719985" y="5698987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Oval 400">
            <a:extLst>
              <a:ext uri="{FF2B5EF4-FFF2-40B4-BE49-F238E27FC236}">
                <a16:creationId xmlns:a16="http://schemas.microsoft.com/office/drawing/2014/main" id="{B13A09A2-DFE8-AC51-5998-E84F43A938A0}"/>
              </a:ext>
            </a:extLst>
          </p:cNvPr>
          <p:cNvSpPr/>
          <p:nvPr/>
        </p:nvSpPr>
        <p:spPr>
          <a:xfrm>
            <a:off x="1291856" y="4431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4739FE96-0D65-DFFA-B1F6-DE0C6ACACDEC}"/>
              </a:ext>
            </a:extLst>
          </p:cNvPr>
          <p:cNvSpPr/>
          <p:nvPr/>
        </p:nvSpPr>
        <p:spPr>
          <a:xfrm>
            <a:off x="3453726" y="44224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52EB46A1-D739-AFC2-C178-C81EB96CA100}"/>
              </a:ext>
            </a:extLst>
          </p:cNvPr>
          <p:cNvSpPr/>
          <p:nvPr/>
        </p:nvSpPr>
        <p:spPr>
          <a:xfrm>
            <a:off x="2573636" y="44530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34D2950E-B198-9376-E337-5EBBA51CCCB3}"/>
              </a:ext>
            </a:extLst>
          </p:cNvPr>
          <p:cNvSpPr/>
          <p:nvPr/>
        </p:nvSpPr>
        <p:spPr>
          <a:xfrm>
            <a:off x="1472629" y="565633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6ED20AC-07F9-3295-2E97-5ED9796FB3EC}"/>
              </a:ext>
            </a:extLst>
          </p:cNvPr>
          <p:cNvSpPr/>
          <p:nvPr/>
        </p:nvSpPr>
        <p:spPr>
          <a:xfrm>
            <a:off x="2035138" y="56712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/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blipFill>
                <a:blip r:embed="rId8"/>
                <a:stretch>
                  <a:fillRect l="-1223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Oval 406">
            <a:extLst>
              <a:ext uri="{FF2B5EF4-FFF2-40B4-BE49-F238E27FC236}">
                <a16:creationId xmlns:a16="http://schemas.microsoft.com/office/drawing/2014/main" id="{2B0B009F-4E32-A2B8-CFBC-1CBFB43B503A}"/>
              </a:ext>
            </a:extLst>
          </p:cNvPr>
          <p:cNvSpPr/>
          <p:nvPr/>
        </p:nvSpPr>
        <p:spPr>
          <a:xfrm>
            <a:off x="1868980" y="4420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9DB5D035-6EC3-CE6F-BC78-C84017869740}"/>
              </a:ext>
            </a:extLst>
          </p:cNvPr>
          <p:cNvCxnSpPr>
            <a:cxnSpLocks/>
            <a:stCxn id="401" idx="4"/>
          </p:cNvCxnSpPr>
          <p:nvPr/>
        </p:nvCxnSpPr>
        <p:spPr>
          <a:xfrm>
            <a:off x="1314716" y="4477065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376AD639-E27B-A206-F9A1-A9117A1D2DC0}"/>
              </a:ext>
            </a:extLst>
          </p:cNvPr>
          <p:cNvCxnSpPr>
            <a:cxnSpLocks/>
            <a:stCxn id="407" idx="4"/>
          </p:cNvCxnSpPr>
          <p:nvPr/>
        </p:nvCxnSpPr>
        <p:spPr>
          <a:xfrm>
            <a:off x="1891840" y="4466147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74A8D759-E0FD-2FCC-D7BD-6B544226E4BD}"/>
              </a:ext>
            </a:extLst>
          </p:cNvPr>
          <p:cNvCxnSpPr>
            <a:cxnSpLocks/>
          </p:cNvCxnSpPr>
          <p:nvPr/>
        </p:nvCxnSpPr>
        <p:spPr>
          <a:xfrm>
            <a:off x="3476586" y="4451610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>
            <a:extLst>
              <a:ext uri="{FF2B5EF4-FFF2-40B4-BE49-F238E27FC236}">
                <a16:creationId xmlns:a16="http://schemas.microsoft.com/office/drawing/2014/main" id="{2B9E6FD1-97C5-A51F-BE77-FB513E92FBE1}"/>
              </a:ext>
            </a:extLst>
          </p:cNvPr>
          <p:cNvSpPr/>
          <p:nvPr/>
        </p:nvSpPr>
        <p:spPr>
          <a:xfrm>
            <a:off x="4710014" y="44267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3868C762-3CE4-F2B6-A1A5-123F49E0B55E}"/>
              </a:ext>
            </a:extLst>
          </p:cNvPr>
          <p:cNvSpPr/>
          <p:nvPr/>
        </p:nvSpPr>
        <p:spPr>
          <a:xfrm>
            <a:off x="3518034" y="5659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04A9F1BD-09CD-2DE2-4E2F-B1FFD95A0BBA}"/>
              </a:ext>
            </a:extLst>
          </p:cNvPr>
          <p:cNvSpPr/>
          <p:nvPr/>
        </p:nvSpPr>
        <p:spPr>
          <a:xfrm>
            <a:off x="5200985" y="566739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6AFC954A-1333-E6FA-0199-49C9874F4941}"/>
              </a:ext>
            </a:extLst>
          </p:cNvPr>
          <p:cNvCxnSpPr>
            <a:cxnSpLocks/>
            <a:stCxn id="411" idx="4"/>
            <a:endCxn id="413" idx="1"/>
          </p:cNvCxnSpPr>
          <p:nvPr/>
        </p:nvCxnSpPr>
        <p:spPr>
          <a:xfrm>
            <a:off x="4732874" y="4472475"/>
            <a:ext cx="474807" cy="1201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36F0B8DE-5A2C-5440-EC26-01E2426E89F6}"/>
              </a:ext>
            </a:extLst>
          </p:cNvPr>
          <p:cNvCxnSpPr>
            <a:cxnSpLocks/>
          </p:cNvCxnSpPr>
          <p:nvPr/>
        </p:nvCxnSpPr>
        <p:spPr>
          <a:xfrm flipH="1">
            <a:off x="2262954" y="3989970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A9D7A05A-D55B-FB6E-589E-48FE8DE50C90}"/>
              </a:ext>
            </a:extLst>
          </p:cNvPr>
          <p:cNvSpPr txBox="1"/>
          <p:nvPr/>
        </p:nvSpPr>
        <p:spPr>
          <a:xfrm>
            <a:off x="904970" y="4035902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CD0F33A4-83B4-F351-E7B4-0BB849DABC48}"/>
              </a:ext>
            </a:extLst>
          </p:cNvPr>
          <p:cNvSpPr/>
          <p:nvPr/>
        </p:nvSpPr>
        <p:spPr>
          <a:xfrm>
            <a:off x="5196104" y="44244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6E0AA07E-E12C-5D16-F014-689A867023E1}"/>
              </a:ext>
            </a:extLst>
          </p:cNvPr>
          <p:cNvSpPr/>
          <p:nvPr/>
        </p:nvSpPr>
        <p:spPr>
          <a:xfrm>
            <a:off x="4313338" y="44331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633DD645-F9B4-3466-F1E4-58FED19E0486}"/>
              </a:ext>
            </a:extLst>
          </p:cNvPr>
          <p:cNvSpPr/>
          <p:nvPr/>
        </p:nvSpPr>
        <p:spPr>
          <a:xfrm>
            <a:off x="4507600" y="566320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C0D78DB8-E863-3727-D29F-91DB9FB0E017}"/>
              </a:ext>
            </a:extLst>
          </p:cNvPr>
          <p:cNvCxnSpPr>
            <a:cxnSpLocks/>
            <a:stCxn id="418" idx="3"/>
            <a:endCxn id="419" idx="2"/>
          </p:cNvCxnSpPr>
          <p:nvPr/>
        </p:nvCxnSpPr>
        <p:spPr>
          <a:xfrm>
            <a:off x="4320034" y="4472162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Oval 420">
            <a:extLst>
              <a:ext uri="{FF2B5EF4-FFF2-40B4-BE49-F238E27FC236}">
                <a16:creationId xmlns:a16="http://schemas.microsoft.com/office/drawing/2014/main" id="{0154957B-29FA-A965-64D6-EBE1C7A96D16}"/>
              </a:ext>
            </a:extLst>
          </p:cNvPr>
          <p:cNvSpPr/>
          <p:nvPr/>
        </p:nvSpPr>
        <p:spPr>
          <a:xfrm>
            <a:off x="2977430" y="56668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/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blipFill>
                <a:blip r:embed="rId9"/>
                <a:stretch>
                  <a:fillRect l="-604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/>
              <p:nvPr/>
            </p:nvSpPr>
            <p:spPr>
              <a:xfrm>
                <a:off x="1674675" y="6081214"/>
                <a:ext cx="3026918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75" y="6081214"/>
                <a:ext cx="3026918" cy="322845"/>
              </a:xfrm>
              <a:prstGeom prst="rect">
                <a:avLst/>
              </a:prstGeom>
              <a:blipFill>
                <a:blip r:embed="rId10"/>
                <a:stretch>
                  <a:fillRect l="-125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1995E971-14C9-4098-B8F4-4EA93050C0DF}"/>
              </a:ext>
            </a:extLst>
          </p:cNvPr>
          <p:cNvCxnSpPr>
            <a:cxnSpLocks/>
          </p:cNvCxnSpPr>
          <p:nvPr/>
        </p:nvCxnSpPr>
        <p:spPr>
          <a:xfrm flipV="1">
            <a:off x="6720034" y="457122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968D07C3-32B2-BBD3-11C9-5560BD390411}"/>
              </a:ext>
            </a:extLst>
          </p:cNvPr>
          <p:cNvCxnSpPr>
            <a:cxnSpLocks/>
          </p:cNvCxnSpPr>
          <p:nvPr/>
        </p:nvCxnSpPr>
        <p:spPr>
          <a:xfrm flipV="1">
            <a:off x="6721379" y="583934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>
            <a:extLst>
              <a:ext uri="{FF2B5EF4-FFF2-40B4-BE49-F238E27FC236}">
                <a16:creationId xmlns:a16="http://schemas.microsoft.com/office/drawing/2014/main" id="{9E4B22DB-E1F7-14B4-14AA-82A5D65536BE}"/>
              </a:ext>
            </a:extLst>
          </p:cNvPr>
          <p:cNvSpPr/>
          <p:nvPr/>
        </p:nvSpPr>
        <p:spPr>
          <a:xfrm>
            <a:off x="7293250" y="45717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6F6DE17B-63C0-E7F8-A229-BF2FA9E3818C}"/>
              </a:ext>
            </a:extLst>
          </p:cNvPr>
          <p:cNvSpPr/>
          <p:nvPr/>
        </p:nvSpPr>
        <p:spPr>
          <a:xfrm>
            <a:off x="9455120" y="45627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DB36FD48-1C58-E66F-A80E-233B131A77A4}"/>
              </a:ext>
            </a:extLst>
          </p:cNvPr>
          <p:cNvSpPr/>
          <p:nvPr/>
        </p:nvSpPr>
        <p:spPr>
          <a:xfrm>
            <a:off x="8575030" y="45934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E2A2B54A-61C0-5892-17A1-2CF41D54F0D5}"/>
              </a:ext>
            </a:extLst>
          </p:cNvPr>
          <p:cNvSpPr/>
          <p:nvPr/>
        </p:nvSpPr>
        <p:spPr>
          <a:xfrm>
            <a:off x="7474023" y="57966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2C45F682-BE23-868C-DD74-10AE4783F1CD}"/>
              </a:ext>
            </a:extLst>
          </p:cNvPr>
          <p:cNvSpPr/>
          <p:nvPr/>
        </p:nvSpPr>
        <p:spPr>
          <a:xfrm>
            <a:off x="8036532" y="58115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/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blipFill>
                <a:blip r:embed="rId11"/>
                <a:stretch>
                  <a:fillRect l="-1220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Oval 431">
            <a:extLst>
              <a:ext uri="{FF2B5EF4-FFF2-40B4-BE49-F238E27FC236}">
                <a16:creationId xmlns:a16="http://schemas.microsoft.com/office/drawing/2014/main" id="{18F52FC8-1043-C968-65FA-29206B514CDD}"/>
              </a:ext>
            </a:extLst>
          </p:cNvPr>
          <p:cNvSpPr/>
          <p:nvPr/>
        </p:nvSpPr>
        <p:spPr>
          <a:xfrm>
            <a:off x="7870374" y="45607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4C8CF95-B118-6183-BAAB-395EA07E3F5C}"/>
              </a:ext>
            </a:extLst>
          </p:cNvPr>
          <p:cNvCxnSpPr>
            <a:cxnSpLocks/>
            <a:stCxn id="426" idx="4"/>
          </p:cNvCxnSpPr>
          <p:nvPr/>
        </p:nvCxnSpPr>
        <p:spPr>
          <a:xfrm>
            <a:off x="7316110" y="461742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85F9C9DB-2B0B-8A56-8232-E15FCF5D5E57}"/>
              </a:ext>
            </a:extLst>
          </p:cNvPr>
          <p:cNvCxnSpPr>
            <a:cxnSpLocks/>
            <a:stCxn id="432" idx="4"/>
          </p:cNvCxnSpPr>
          <p:nvPr/>
        </p:nvCxnSpPr>
        <p:spPr>
          <a:xfrm>
            <a:off x="7893234" y="460650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162D549-A858-AB04-F603-90A4C226C31A}"/>
              </a:ext>
            </a:extLst>
          </p:cNvPr>
          <p:cNvCxnSpPr>
            <a:cxnSpLocks/>
          </p:cNvCxnSpPr>
          <p:nvPr/>
        </p:nvCxnSpPr>
        <p:spPr>
          <a:xfrm>
            <a:off x="9477980" y="459196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592CDBEE-AAF5-B32A-D414-94EA4D2E1666}"/>
              </a:ext>
            </a:extLst>
          </p:cNvPr>
          <p:cNvSpPr/>
          <p:nvPr/>
        </p:nvSpPr>
        <p:spPr>
          <a:xfrm>
            <a:off x="10711408" y="45671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67A9AB8-3102-CA2C-1EA2-43BE4F409C16}"/>
              </a:ext>
            </a:extLst>
          </p:cNvPr>
          <p:cNvSpPr/>
          <p:nvPr/>
        </p:nvSpPr>
        <p:spPr>
          <a:xfrm>
            <a:off x="9519428" y="58001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C3BE7728-F85C-32AF-9A9A-4D8748776E60}"/>
              </a:ext>
            </a:extLst>
          </p:cNvPr>
          <p:cNvSpPr/>
          <p:nvPr/>
        </p:nvSpPr>
        <p:spPr>
          <a:xfrm>
            <a:off x="11202379" y="58077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D29F76C-28DB-6B58-F6FE-2A2C699BE15F}"/>
              </a:ext>
            </a:extLst>
          </p:cNvPr>
          <p:cNvCxnSpPr>
            <a:cxnSpLocks/>
          </p:cNvCxnSpPr>
          <p:nvPr/>
        </p:nvCxnSpPr>
        <p:spPr>
          <a:xfrm flipH="1">
            <a:off x="8264348" y="4130327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D2A5806C-73AE-A6F6-8B55-B89901F63B7D}"/>
              </a:ext>
            </a:extLst>
          </p:cNvPr>
          <p:cNvSpPr txBox="1"/>
          <p:nvPr/>
        </p:nvSpPr>
        <p:spPr>
          <a:xfrm>
            <a:off x="7016590" y="3883805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213F896-1294-1047-1984-DDB76C37E089}"/>
              </a:ext>
            </a:extLst>
          </p:cNvPr>
          <p:cNvSpPr/>
          <p:nvPr/>
        </p:nvSpPr>
        <p:spPr>
          <a:xfrm>
            <a:off x="11197498" y="456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98FAEA99-FFA9-9C32-124E-BE8986F27E10}"/>
              </a:ext>
            </a:extLst>
          </p:cNvPr>
          <p:cNvSpPr/>
          <p:nvPr/>
        </p:nvSpPr>
        <p:spPr>
          <a:xfrm>
            <a:off x="10314732" y="45734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2B730CF3-3876-BA13-6068-EB2830540C18}"/>
              </a:ext>
            </a:extLst>
          </p:cNvPr>
          <p:cNvSpPr/>
          <p:nvPr/>
        </p:nvSpPr>
        <p:spPr>
          <a:xfrm>
            <a:off x="10508994" y="58035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959E663D-9342-FC4E-E6CB-D1271AFCFC2E}"/>
              </a:ext>
            </a:extLst>
          </p:cNvPr>
          <p:cNvCxnSpPr>
            <a:cxnSpLocks/>
            <a:stCxn id="436" idx="3"/>
            <a:endCxn id="443" idx="2"/>
          </p:cNvCxnSpPr>
          <p:nvPr/>
        </p:nvCxnSpPr>
        <p:spPr>
          <a:xfrm flipH="1">
            <a:off x="10508994" y="4606137"/>
            <a:ext cx="209110" cy="12202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5" name="Oval 444">
            <a:extLst>
              <a:ext uri="{FF2B5EF4-FFF2-40B4-BE49-F238E27FC236}">
                <a16:creationId xmlns:a16="http://schemas.microsoft.com/office/drawing/2014/main" id="{718B6765-A7DE-69E6-F842-DA7FB4E566B5}"/>
              </a:ext>
            </a:extLst>
          </p:cNvPr>
          <p:cNvSpPr/>
          <p:nvPr/>
        </p:nvSpPr>
        <p:spPr>
          <a:xfrm>
            <a:off x="8978824" y="58072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/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blipFill>
                <a:blip r:embed="rId12"/>
                <a:stretch>
                  <a:fillRect l="-882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/>
              <p:nvPr/>
            </p:nvSpPr>
            <p:spPr>
              <a:xfrm>
                <a:off x="7406944" y="6402463"/>
                <a:ext cx="3199209" cy="25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44" y="6402463"/>
                <a:ext cx="3199209" cy="251031"/>
              </a:xfrm>
              <a:prstGeom prst="rect">
                <a:avLst/>
              </a:prstGeom>
              <a:blipFill>
                <a:blip r:embed="rId13"/>
                <a:stretch>
                  <a:fillRect l="-79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reeform 235">
            <a:extLst>
              <a:ext uri="{FF2B5EF4-FFF2-40B4-BE49-F238E27FC236}">
                <a16:creationId xmlns:a16="http://schemas.microsoft.com/office/drawing/2014/main" id="{2F338187-40AB-2201-FA41-B51E8CAB4960}"/>
              </a:ext>
            </a:extLst>
          </p:cNvPr>
          <p:cNvSpPr/>
          <p:nvPr/>
        </p:nvSpPr>
        <p:spPr>
          <a:xfrm>
            <a:off x="8665158" y="4238965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D708475-F007-8D71-1DB6-48272533A326}"/>
              </a:ext>
            </a:extLst>
          </p:cNvPr>
          <p:cNvCxnSpPr>
            <a:cxnSpLocks/>
          </p:cNvCxnSpPr>
          <p:nvPr/>
        </p:nvCxnSpPr>
        <p:spPr>
          <a:xfrm>
            <a:off x="9116965" y="6236176"/>
            <a:ext cx="62219" cy="2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Freeform 272">
            <a:extLst>
              <a:ext uri="{FF2B5EF4-FFF2-40B4-BE49-F238E27FC236}">
                <a16:creationId xmlns:a16="http://schemas.microsoft.com/office/drawing/2014/main" id="{E32AFBB0-806C-330C-7169-1AA9235EDEC3}"/>
              </a:ext>
            </a:extLst>
          </p:cNvPr>
          <p:cNvSpPr/>
          <p:nvPr/>
        </p:nvSpPr>
        <p:spPr>
          <a:xfrm>
            <a:off x="7010367" y="4159583"/>
            <a:ext cx="1768007" cy="2090042"/>
          </a:xfrm>
          <a:custGeom>
            <a:avLst/>
            <a:gdLst>
              <a:gd name="connsiteX0" fmla="*/ 583712 w 1768007"/>
              <a:gd name="connsiteY0" fmla="*/ 81898 h 2090042"/>
              <a:gd name="connsiteX1" fmla="*/ 1745762 w 1768007"/>
              <a:gd name="connsiteY1" fmla="*/ 189848 h 2090042"/>
              <a:gd name="connsiteX2" fmla="*/ 1275862 w 1768007"/>
              <a:gd name="connsiteY2" fmla="*/ 1745598 h 2090042"/>
              <a:gd name="connsiteX3" fmla="*/ 393212 w 1768007"/>
              <a:gd name="connsiteY3" fmla="*/ 2012298 h 2090042"/>
              <a:gd name="connsiteX4" fmla="*/ 101112 w 1768007"/>
              <a:gd name="connsiteY4" fmla="*/ 685148 h 2090042"/>
              <a:gd name="connsiteX5" fmla="*/ 43962 w 1768007"/>
              <a:gd name="connsiteY5" fmla="*/ 177148 h 2090042"/>
              <a:gd name="connsiteX6" fmla="*/ 717062 w 1768007"/>
              <a:gd name="connsiteY6" fmla="*/ 69198 h 20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8007" h="2090042">
                <a:moveTo>
                  <a:pt x="583712" y="81898"/>
                </a:moveTo>
                <a:cubicBezTo>
                  <a:pt x="1107058" y="-2769"/>
                  <a:pt x="1630404" y="-87435"/>
                  <a:pt x="1745762" y="189848"/>
                </a:cubicBezTo>
                <a:cubicBezTo>
                  <a:pt x="1861120" y="467131"/>
                  <a:pt x="1501287" y="1441856"/>
                  <a:pt x="1275862" y="1745598"/>
                </a:cubicBezTo>
                <a:cubicBezTo>
                  <a:pt x="1050437" y="2049340"/>
                  <a:pt x="589004" y="2189040"/>
                  <a:pt x="393212" y="2012298"/>
                </a:cubicBezTo>
                <a:cubicBezTo>
                  <a:pt x="197420" y="1835556"/>
                  <a:pt x="159320" y="991006"/>
                  <a:pt x="101112" y="685148"/>
                </a:cubicBezTo>
                <a:cubicBezTo>
                  <a:pt x="42904" y="379290"/>
                  <a:pt x="-58696" y="279806"/>
                  <a:pt x="43962" y="177148"/>
                </a:cubicBezTo>
                <a:cubicBezTo>
                  <a:pt x="146620" y="74490"/>
                  <a:pt x="701187" y="43798"/>
                  <a:pt x="717062" y="6919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A3A943F-4558-738C-781F-5CCD269AD0BD}"/>
              </a:ext>
            </a:extLst>
          </p:cNvPr>
          <p:cNvCxnSpPr/>
          <p:nvPr/>
        </p:nvCxnSpPr>
        <p:spPr>
          <a:xfrm>
            <a:off x="8115991" y="6081214"/>
            <a:ext cx="227816" cy="44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98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0" y="154188"/>
            <a:ext cx="9332060" cy="365125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582326" y="3495914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0 is the minimum: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A819A-B1D8-4C4C-8FF2-8787472C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36</a:t>
            </a:fld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EDB08B5-9F89-862C-D771-781CADFDC896}"/>
              </a:ext>
            </a:extLst>
          </p:cNvPr>
          <p:cNvCxnSpPr>
            <a:cxnSpLocks/>
          </p:cNvCxnSpPr>
          <p:nvPr/>
        </p:nvCxnSpPr>
        <p:spPr>
          <a:xfrm flipV="1">
            <a:off x="265343" y="14087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C61353-1A99-333C-BBAC-9A0B932D2E3B}"/>
              </a:ext>
            </a:extLst>
          </p:cNvPr>
          <p:cNvCxnSpPr>
            <a:cxnSpLocks/>
          </p:cNvCxnSpPr>
          <p:nvPr/>
        </p:nvCxnSpPr>
        <p:spPr>
          <a:xfrm flipV="1">
            <a:off x="266688" y="26769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976631E-7737-2FE8-0CF0-1E33F7BFE6C8}"/>
              </a:ext>
            </a:extLst>
          </p:cNvPr>
          <p:cNvSpPr/>
          <p:nvPr/>
        </p:nvSpPr>
        <p:spPr>
          <a:xfrm>
            <a:off x="838559" y="14092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7BCAA7B-B182-5AEB-3906-6DF674215149}"/>
              </a:ext>
            </a:extLst>
          </p:cNvPr>
          <p:cNvSpPr/>
          <p:nvPr/>
        </p:nvSpPr>
        <p:spPr>
          <a:xfrm>
            <a:off x="3000429" y="14003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0806D61-29B6-30FE-FA80-73E8D82CD51B}"/>
              </a:ext>
            </a:extLst>
          </p:cNvPr>
          <p:cNvSpPr/>
          <p:nvPr/>
        </p:nvSpPr>
        <p:spPr>
          <a:xfrm>
            <a:off x="2120339" y="14056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FDA5C-DF0A-B8E3-16CE-B8845C3CA67E}"/>
              </a:ext>
            </a:extLst>
          </p:cNvPr>
          <p:cNvSpPr/>
          <p:nvPr/>
        </p:nvSpPr>
        <p:spPr>
          <a:xfrm>
            <a:off x="1019332" y="26342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2FD6951-9768-F0FE-A295-84DC219E5EDC}"/>
              </a:ext>
            </a:extLst>
          </p:cNvPr>
          <p:cNvSpPr/>
          <p:nvPr/>
        </p:nvSpPr>
        <p:spPr>
          <a:xfrm>
            <a:off x="1581841" y="26491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/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>
            <a:extLst>
              <a:ext uri="{FF2B5EF4-FFF2-40B4-BE49-F238E27FC236}">
                <a16:creationId xmlns:a16="http://schemas.microsoft.com/office/drawing/2014/main" id="{1957E822-32F1-D18D-A30B-587420FE080E}"/>
              </a:ext>
            </a:extLst>
          </p:cNvPr>
          <p:cNvSpPr/>
          <p:nvPr/>
        </p:nvSpPr>
        <p:spPr>
          <a:xfrm>
            <a:off x="1415683" y="13983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3235655-6F1A-7B1A-CF6C-625E92134BDE}"/>
              </a:ext>
            </a:extLst>
          </p:cNvPr>
          <p:cNvCxnSpPr>
            <a:cxnSpLocks/>
            <a:stCxn id="122" idx="4"/>
          </p:cNvCxnSpPr>
          <p:nvPr/>
        </p:nvCxnSpPr>
        <p:spPr>
          <a:xfrm>
            <a:off x="861419" y="14549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95941A2-AAE3-3940-FF36-54F161C03EFD}"/>
              </a:ext>
            </a:extLst>
          </p:cNvPr>
          <p:cNvCxnSpPr>
            <a:cxnSpLocks/>
            <a:stCxn id="129" idx="4"/>
          </p:cNvCxnSpPr>
          <p:nvPr/>
        </p:nvCxnSpPr>
        <p:spPr>
          <a:xfrm>
            <a:off x="1438543" y="14440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529726-AF20-4485-E237-C0D0EEFF5707}"/>
              </a:ext>
            </a:extLst>
          </p:cNvPr>
          <p:cNvCxnSpPr>
            <a:cxnSpLocks/>
          </p:cNvCxnSpPr>
          <p:nvPr/>
        </p:nvCxnSpPr>
        <p:spPr>
          <a:xfrm>
            <a:off x="3023289" y="14295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E6214EC-EB06-2838-18AB-ABE16F00CBD3}"/>
              </a:ext>
            </a:extLst>
          </p:cNvPr>
          <p:cNvSpPr/>
          <p:nvPr/>
        </p:nvSpPr>
        <p:spPr>
          <a:xfrm>
            <a:off x="4256717" y="14046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0BFFCC9-2785-F9E4-CD17-5B3ABA6E96D2}"/>
              </a:ext>
            </a:extLst>
          </p:cNvPr>
          <p:cNvSpPr/>
          <p:nvPr/>
        </p:nvSpPr>
        <p:spPr>
          <a:xfrm>
            <a:off x="3064737" y="26376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53F3019-4C9D-BF80-F63A-61547E4FFEBA}"/>
              </a:ext>
            </a:extLst>
          </p:cNvPr>
          <p:cNvSpPr/>
          <p:nvPr/>
        </p:nvSpPr>
        <p:spPr>
          <a:xfrm>
            <a:off x="4747688" y="26453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9D1F9B9-73B9-E7B1-B70E-C7A21DB1D5CB}"/>
              </a:ext>
            </a:extLst>
          </p:cNvPr>
          <p:cNvCxnSpPr>
            <a:cxnSpLocks/>
            <a:stCxn id="133" idx="4"/>
            <a:endCxn id="143" idx="4"/>
          </p:cNvCxnSpPr>
          <p:nvPr/>
        </p:nvCxnSpPr>
        <p:spPr>
          <a:xfrm flipH="1">
            <a:off x="4077163" y="14504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7DBF2D-B18B-BB82-8C9A-7EE8BEEDA74E}"/>
              </a:ext>
            </a:extLst>
          </p:cNvPr>
          <p:cNvSpPr txBox="1"/>
          <p:nvPr/>
        </p:nvSpPr>
        <p:spPr>
          <a:xfrm>
            <a:off x="361983" y="10235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CFEDF8D-0179-547C-538B-CB8E4AE55D0E}"/>
              </a:ext>
            </a:extLst>
          </p:cNvPr>
          <p:cNvSpPr/>
          <p:nvPr/>
        </p:nvSpPr>
        <p:spPr>
          <a:xfrm>
            <a:off x="4742807" y="14023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E9ED8CA-AAFE-7DE5-3C4A-7ECEB4C6433B}"/>
              </a:ext>
            </a:extLst>
          </p:cNvPr>
          <p:cNvSpPr/>
          <p:nvPr/>
        </p:nvSpPr>
        <p:spPr>
          <a:xfrm>
            <a:off x="3860041" y="14110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588FE2D-00E0-931C-FD33-FE0C7E9869D3}"/>
              </a:ext>
            </a:extLst>
          </p:cNvPr>
          <p:cNvSpPr/>
          <p:nvPr/>
        </p:nvSpPr>
        <p:spPr>
          <a:xfrm>
            <a:off x="4054303" y="26411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803C5B4-25B8-3CE7-7F77-D7E96F18B18F}"/>
              </a:ext>
            </a:extLst>
          </p:cNvPr>
          <p:cNvCxnSpPr>
            <a:cxnSpLocks/>
            <a:stCxn id="142" idx="3"/>
            <a:endCxn id="143" idx="2"/>
          </p:cNvCxnSpPr>
          <p:nvPr/>
        </p:nvCxnSpPr>
        <p:spPr>
          <a:xfrm>
            <a:off x="3866737" y="14500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875EF67E-B284-FEFE-0588-9F77AAA653D1}"/>
              </a:ext>
            </a:extLst>
          </p:cNvPr>
          <p:cNvSpPr/>
          <p:nvPr/>
        </p:nvSpPr>
        <p:spPr>
          <a:xfrm>
            <a:off x="2524133" y="264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/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l="-299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C785991-DC16-688F-658C-FDFF7205706B}"/>
              </a:ext>
            </a:extLst>
          </p:cNvPr>
          <p:cNvCxnSpPr>
            <a:cxnSpLocks/>
          </p:cNvCxnSpPr>
          <p:nvPr/>
        </p:nvCxnSpPr>
        <p:spPr>
          <a:xfrm flipV="1">
            <a:off x="250514" y="426517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7B89E1-E017-7F14-1594-32C3F7F75D3D}"/>
              </a:ext>
            </a:extLst>
          </p:cNvPr>
          <p:cNvCxnSpPr>
            <a:cxnSpLocks/>
          </p:cNvCxnSpPr>
          <p:nvPr/>
        </p:nvCxnSpPr>
        <p:spPr>
          <a:xfrm flipV="1">
            <a:off x="251859" y="553329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BBCC251B-FE79-EFC9-96F1-F9D69C58433F}"/>
              </a:ext>
            </a:extLst>
          </p:cNvPr>
          <p:cNvSpPr/>
          <p:nvPr/>
        </p:nvSpPr>
        <p:spPr>
          <a:xfrm>
            <a:off x="823730" y="42656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FA5216-979B-E559-45FD-4E750B087BC1}"/>
              </a:ext>
            </a:extLst>
          </p:cNvPr>
          <p:cNvSpPr/>
          <p:nvPr/>
        </p:nvSpPr>
        <p:spPr>
          <a:xfrm>
            <a:off x="2985600" y="42567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A96BF3-5770-DA19-DAD1-5BFEB27D06D3}"/>
              </a:ext>
            </a:extLst>
          </p:cNvPr>
          <p:cNvSpPr/>
          <p:nvPr/>
        </p:nvSpPr>
        <p:spPr>
          <a:xfrm>
            <a:off x="2118210" y="42556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A1640A-786E-FF28-0D5E-1B14482423FE}"/>
              </a:ext>
            </a:extLst>
          </p:cNvPr>
          <p:cNvSpPr/>
          <p:nvPr/>
        </p:nvSpPr>
        <p:spPr>
          <a:xfrm>
            <a:off x="1004503" y="54906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C17B5AD-86C9-7FDF-1E49-EBA3AAF5DFF0}"/>
              </a:ext>
            </a:extLst>
          </p:cNvPr>
          <p:cNvSpPr/>
          <p:nvPr/>
        </p:nvSpPr>
        <p:spPr>
          <a:xfrm>
            <a:off x="1567012" y="55055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/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blipFill>
                <a:blip r:embed="rId4"/>
                <a:stretch>
                  <a:fillRect l="-1223" t="-5000" r="-214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D4BA4933-7100-7BEE-F5FE-E33D43CCDBAD}"/>
              </a:ext>
            </a:extLst>
          </p:cNvPr>
          <p:cNvSpPr/>
          <p:nvPr/>
        </p:nvSpPr>
        <p:spPr>
          <a:xfrm>
            <a:off x="1400854" y="425473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28D576A-BB1C-64F4-B99D-AC62EF7486A3}"/>
              </a:ext>
            </a:extLst>
          </p:cNvPr>
          <p:cNvCxnSpPr>
            <a:cxnSpLocks/>
            <a:stCxn id="173" idx="4"/>
          </p:cNvCxnSpPr>
          <p:nvPr/>
        </p:nvCxnSpPr>
        <p:spPr>
          <a:xfrm>
            <a:off x="846590" y="431137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0AE4B96-57CA-BB4F-8981-2FC7B5AB2974}"/>
              </a:ext>
            </a:extLst>
          </p:cNvPr>
          <p:cNvCxnSpPr>
            <a:cxnSpLocks/>
            <a:stCxn id="179" idx="4"/>
          </p:cNvCxnSpPr>
          <p:nvPr/>
        </p:nvCxnSpPr>
        <p:spPr>
          <a:xfrm>
            <a:off x="1423714" y="430045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51A2966-96EC-BE6C-1ECB-12360B182454}"/>
              </a:ext>
            </a:extLst>
          </p:cNvPr>
          <p:cNvCxnSpPr>
            <a:cxnSpLocks/>
          </p:cNvCxnSpPr>
          <p:nvPr/>
        </p:nvCxnSpPr>
        <p:spPr>
          <a:xfrm>
            <a:off x="3008460" y="428591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395F60EB-561F-4DB3-2D0B-A9CF73A5C743}"/>
              </a:ext>
            </a:extLst>
          </p:cNvPr>
          <p:cNvSpPr/>
          <p:nvPr/>
        </p:nvSpPr>
        <p:spPr>
          <a:xfrm>
            <a:off x="4241888" y="42610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22011D9-5DC9-9D2A-B3E1-0A0602394E1D}"/>
              </a:ext>
            </a:extLst>
          </p:cNvPr>
          <p:cNvSpPr/>
          <p:nvPr/>
        </p:nvSpPr>
        <p:spPr>
          <a:xfrm>
            <a:off x="3049908" y="54940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517DCBB7-4256-04E3-26AD-0CA81D8D5241}"/>
              </a:ext>
            </a:extLst>
          </p:cNvPr>
          <p:cNvSpPr/>
          <p:nvPr/>
        </p:nvSpPr>
        <p:spPr>
          <a:xfrm>
            <a:off x="4732859" y="550170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84B2862-98D1-B186-E49B-A124185D4114}"/>
              </a:ext>
            </a:extLst>
          </p:cNvPr>
          <p:cNvCxnSpPr>
            <a:cxnSpLocks/>
          </p:cNvCxnSpPr>
          <p:nvPr/>
        </p:nvCxnSpPr>
        <p:spPr>
          <a:xfrm flipH="1">
            <a:off x="4251682" y="3809334"/>
            <a:ext cx="315019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3A47D7F-1F4B-5E97-A7E4-F405BB1860DA}"/>
              </a:ext>
            </a:extLst>
          </p:cNvPr>
          <p:cNvSpPr txBox="1"/>
          <p:nvPr/>
        </p:nvSpPr>
        <p:spPr>
          <a:xfrm>
            <a:off x="569485" y="3784573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5CD8929-CC42-6D69-6544-4BE79BC2C9FF}"/>
              </a:ext>
            </a:extLst>
          </p:cNvPr>
          <p:cNvSpPr/>
          <p:nvPr/>
        </p:nvSpPr>
        <p:spPr>
          <a:xfrm>
            <a:off x="4727978" y="42587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2667847-027F-E9D5-F145-E7D3602D29B6}"/>
              </a:ext>
            </a:extLst>
          </p:cNvPr>
          <p:cNvSpPr/>
          <p:nvPr/>
        </p:nvSpPr>
        <p:spPr>
          <a:xfrm>
            <a:off x="3845212" y="42674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95B7E98-CBE2-5A80-34AA-844A884B90DB}"/>
              </a:ext>
            </a:extLst>
          </p:cNvPr>
          <p:cNvSpPr/>
          <p:nvPr/>
        </p:nvSpPr>
        <p:spPr>
          <a:xfrm>
            <a:off x="4039474" y="549751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A76820D-17FD-A9DB-E3B6-0340D9CF032F}"/>
              </a:ext>
            </a:extLst>
          </p:cNvPr>
          <p:cNvCxnSpPr>
            <a:cxnSpLocks/>
            <a:stCxn id="189" idx="3"/>
            <a:endCxn id="190" idx="2"/>
          </p:cNvCxnSpPr>
          <p:nvPr/>
        </p:nvCxnSpPr>
        <p:spPr>
          <a:xfrm>
            <a:off x="3851908" y="430647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EBB4F373-1858-F813-D81B-C8E0E976D6A3}"/>
              </a:ext>
            </a:extLst>
          </p:cNvPr>
          <p:cNvSpPr/>
          <p:nvPr/>
        </p:nvSpPr>
        <p:spPr>
          <a:xfrm>
            <a:off x="2509304" y="55011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/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blipFill>
                <a:blip r:embed="rId5"/>
                <a:stretch>
                  <a:fillRect l="-938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B0D70B-4DAE-3C42-595A-0253644B402C}"/>
              </a:ext>
            </a:extLst>
          </p:cNvPr>
          <p:cNvCxnSpPr/>
          <p:nvPr/>
        </p:nvCxnSpPr>
        <p:spPr>
          <a:xfrm>
            <a:off x="3385620" y="2935096"/>
            <a:ext cx="0" cy="118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CEC0C0-AF73-6F20-9BC4-B2C6ECB78687}"/>
              </a:ext>
            </a:extLst>
          </p:cNvPr>
          <p:cNvCxnSpPr>
            <a:cxnSpLocks/>
          </p:cNvCxnSpPr>
          <p:nvPr/>
        </p:nvCxnSpPr>
        <p:spPr>
          <a:xfrm flipV="1">
            <a:off x="6346514" y="420886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86E5C47-480F-47CA-7AEA-20CE9061323A}"/>
              </a:ext>
            </a:extLst>
          </p:cNvPr>
          <p:cNvCxnSpPr>
            <a:cxnSpLocks/>
          </p:cNvCxnSpPr>
          <p:nvPr/>
        </p:nvCxnSpPr>
        <p:spPr>
          <a:xfrm flipV="1">
            <a:off x="6347859" y="547698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B1D51700-0A09-BDD4-3E11-31A51596394F}"/>
              </a:ext>
            </a:extLst>
          </p:cNvPr>
          <p:cNvSpPr/>
          <p:nvPr/>
        </p:nvSpPr>
        <p:spPr>
          <a:xfrm>
            <a:off x="6919730" y="42093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75E5516-AA88-CED7-8983-58CBD4F3D44F}"/>
              </a:ext>
            </a:extLst>
          </p:cNvPr>
          <p:cNvSpPr/>
          <p:nvPr/>
        </p:nvSpPr>
        <p:spPr>
          <a:xfrm>
            <a:off x="9081600" y="420043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3EC1293-364A-60F9-754F-03353640CD20}"/>
              </a:ext>
            </a:extLst>
          </p:cNvPr>
          <p:cNvSpPr/>
          <p:nvPr/>
        </p:nvSpPr>
        <p:spPr>
          <a:xfrm>
            <a:off x="8214210" y="4199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D249C0E-6B37-50C0-933E-B9DC8E9DE64A}"/>
              </a:ext>
            </a:extLst>
          </p:cNvPr>
          <p:cNvSpPr/>
          <p:nvPr/>
        </p:nvSpPr>
        <p:spPr>
          <a:xfrm>
            <a:off x="7100503" y="5434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EAA2F15-67E0-2D6D-8815-E8A8738CFF1A}"/>
              </a:ext>
            </a:extLst>
          </p:cNvPr>
          <p:cNvSpPr/>
          <p:nvPr/>
        </p:nvSpPr>
        <p:spPr>
          <a:xfrm>
            <a:off x="7663012" y="5449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/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blipFill>
                <a:blip r:embed="rId6"/>
                <a:stretch>
                  <a:fillRect l="-1223" t="-10526" r="-1162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Oval 203">
            <a:extLst>
              <a:ext uri="{FF2B5EF4-FFF2-40B4-BE49-F238E27FC236}">
                <a16:creationId xmlns:a16="http://schemas.microsoft.com/office/drawing/2014/main" id="{B07AC906-EEA9-06AD-AE7B-064181D0F3BB}"/>
              </a:ext>
            </a:extLst>
          </p:cNvPr>
          <p:cNvSpPr/>
          <p:nvPr/>
        </p:nvSpPr>
        <p:spPr>
          <a:xfrm>
            <a:off x="7496854" y="4198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B7BA092-DC0C-81B3-AEC4-F326FE33DFCB}"/>
              </a:ext>
            </a:extLst>
          </p:cNvPr>
          <p:cNvCxnSpPr>
            <a:cxnSpLocks/>
            <a:stCxn id="198" idx="4"/>
          </p:cNvCxnSpPr>
          <p:nvPr/>
        </p:nvCxnSpPr>
        <p:spPr>
          <a:xfrm>
            <a:off x="6942590" y="425506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B638CE-09CA-209B-4FEC-E6CC0AAFDDA6}"/>
              </a:ext>
            </a:extLst>
          </p:cNvPr>
          <p:cNvCxnSpPr>
            <a:cxnSpLocks/>
            <a:stCxn id="204" idx="4"/>
          </p:cNvCxnSpPr>
          <p:nvPr/>
        </p:nvCxnSpPr>
        <p:spPr>
          <a:xfrm>
            <a:off x="7519714" y="424414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63391A4-A5B4-0449-2633-406F615F7C96}"/>
              </a:ext>
            </a:extLst>
          </p:cNvPr>
          <p:cNvCxnSpPr>
            <a:cxnSpLocks/>
          </p:cNvCxnSpPr>
          <p:nvPr/>
        </p:nvCxnSpPr>
        <p:spPr>
          <a:xfrm>
            <a:off x="9104460" y="422960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3E923F6-5E4C-657A-643F-B2EA179A5E0F}"/>
              </a:ext>
            </a:extLst>
          </p:cNvPr>
          <p:cNvSpPr/>
          <p:nvPr/>
        </p:nvSpPr>
        <p:spPr>
          <a:xfrm>
            <a:off x="10337888" y="420475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CEF2358-A4CD-4B33-788E-46BA7F8A562B}"/>
              </a:ext>
            </a:extLst>
          </p:cNvPr>
          <p:cNvSpPr/>
          <p:nvPr/>
        </p:nvSpPr>
        <p:spPr>
          <a:xfrm>
            <a:off x="9145908" y="54377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8FFC7-B4C6-FD5B-515B-9AB57B320BE2}"/>
              </a:ext>
            </a:extLst>
          </p:cNvPr>
          <p:cNvSpPr/>
          <p:nvPr/>
        </p:nvSpPr>
        <p:spPr>
          <a:xfrm>
            <a:off x="10828859" y="544539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8DBFBE4-7147-99DD-90C1-926F9FCF1F3A}"/>
              </a:ext>
            </a:extLst>
          </p:cNvPr>
          <p:cNvSpPr txBox="1"/>
          <p:nvPr/>
        </p:nvSpPr>
        <p:spPr>
          <a:xfrm>
            <a:off x="6665485" y="3728261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AA2FFB3-82A4-BC1B-43BA-AF83434F2864}"/>
              </a:ext>
            </a:extLst>
          </p:cNvPr>
          <p:cNvSpPr/>
          <p:nvPr/>
        </p:nvSpPr>
        <p:spPr>
          <a:xfrm>
            <a:off x="10823978" y="42024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A7A9442-D335-6B86-8029-CA840C9BE055}"/>
              </a:ext>
            </a:extLst>
          </p:cNvPr>
          <p:cNvSpPr/>
          <p:nvPr/>
        </p:nvSpPr>
        <p:spPr>
          <a:xfrm>
            <a:off x="9941212" y="42111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28A1B4A-2557-7F30-94A2-21BA7577B4F0}"/>
              </a:ext>
            </a:extLst>
          </p:cNvPr>
          <p:cNvSpPr/>
          <p:nvPr/>
        </p:nvSpPr>
        <p:spPr>
          <a:xfrm>
            <a:off x="10135474" y="54412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0859E14-BA05-DB8B-D335-477E684C794A}"/>
              </a:ext>
            </a:extLst>
          </p:cNvPr>
          <p:cNvCxnSpPr>
            <a:cxnSpLocks/>
            <a:stCxn id="208" idx="4"/>
            <a:endCxn id="249" idx="2"/>
          </p:cNvCxnSpPr>
          <p:nvPr/>
        </p:nvCxnSpPr>
        <p:spPr>
          <a:xfrm flipH="1">
            <a:off x="10135474" y="4250472"/>
            <a:ext cx="225274" cy="12135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1" name="Oval 250">
            <a:extLst>
              <a:ext uri="{FF2B5EF4-FFF2-40B4-BE49-F238E27FC236}">
                <a16:creationId xmlns:a16="http://schemas.microsoft.com/office/drawing/2014/main" id="{1A92CFEC-5090-D2D8-6772-1ABD3BF0E3DC}"/>
              </a:ext>
            </a:extLst>
          </p:cNvPr>
          <p:cNvSpPr/>
          <p:nvPr/>
        </p:nvSpPr>
        <p:spPr>
          <a:xfrm>
            <a:off x="8605304" y="544488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/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blipFill>
                <a:blip r:embed="rId7"/>
                <a:stretch>
                  <a:fillRect l="-865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E63E376-0B89-B827-FFBB-59ACD33319BD}"/>
              </a:ext>
            </a:extLst>
          </p:cNvPr>
          <p:cNvCxnSpPr>
            <a:cxnSpLocks/>
          </p:cNvCxnSpPr>
          <p:nvPr/>
        </p:nvCxnSpPr>
        <p:spPr>
          <a:xfrm>
            <a:off x="5257800" y="2920410"/>
            <a:ext cx="1434155" cy="745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4FC2D36E-C85F-C4D1-250E-E3BFC305C100}"/>
              </a:ext>
            </a:extLst>
          </p:cNvPr>
          <p:cNvSpPr txBox="1"/>
          <p:nvPr/>
        </p:nvSpPr>
        <p:spPr>
          <a:xfrm>
            <a:off x="6748176" y="3280583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3 is the minimum: 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30F6A54-DA7A-84A8-C344-1F79636AF613}"/>
              </a:ext>
            </a:extLst>
          </p:cNvPr>
          <p:cNvCxnSpPr>
            <a:cxnSpLocks/>
          </p:cNvCxnSpPr>
          <p:nvPr/>
        </p:nvCxnSpPr>
        <p:spPr>
          <a:xfrm flipH="1">
            <a:off x="9731537" y="3745727"/>
            <a:ext cx="435040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7" name="Freeform 256">
            <a:extLst>
              <a:ext uri="{FF2B5EF4-FFF2-40B4-BE49-F238E27FC236}">
                <a16:creationId xmlns:a16="http://schemas.microsoft.com/office/drawing/2014/main" id="{8F99E046-A4B4-12E8-F4DE-FF9D84FBC256}"/>
              </a:ext>
            </a:extLst>
          </p:cNvPr>
          <p:cNvSpPr/>
          <p:nvPr/>
        </p:nvSpPr>
        <p:spPr>
          <a:xfrm>
            <a:off x="8210190" y="3926747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7FD05D-3749-70D8-2A40-AE0D6483A185}"/>
              </a:ext>
            </a:extLst>
          </p:cNvPr>
          <p:cNvCxnSpPr>
            <a:cxnSpLocks/>
          </p:cNvCxnSpPr>
          <p:nvPr/>
        </p:nvCxnSpPr>
        <p:spPr>
          <a:xfrm flipH="1">
            <a:off x="1798658" y="955295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0" name="Freeform 259">
            <a:extLst>
              <a:ext uri="{FF2B5EF4-FFF2-40B4-BE49-F238E27FC236}">
                <a16:creationId xmlns:a16="http://schemas.microsoft.com/office/drawing/2014/main" id="{B87F6CE1-27E5-B794-50E6-6925C432B40C}"/>
              </a:ext>
            </a:extLst>
          </p:cNvPr>
          <p:cNvSpPr/>
          <p:nvPr/>
        </p:nvSpPr>
        <p:spPr>
          <a:xfrm>
            <a:off x="2044399" y="1081210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7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Theorem 3: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one optimal plan for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. For sub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there exists mapping,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just"/>
                <a:endParaRPr lang="en-US" dirty="0"/>
              </a:p>
              <a:p>
                <a:r>
                  <a:rPr lang="en-US" dirty="0"/>
                  <a:t>That is, for the subproblem, we only need to go through all the plans who destroy one point or zero point.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proved by induction. </a:t>
                </a:r>
              </a:p>
              <a:p>
                <a:r>
                  <a:rPr lang="en-US" dirty="0"/>
                  <a:t>Note, suppose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then there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plans, which destroy one point, and there is a unique optimal plan which destroy zero point. Thus we only need to compute the costs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plans can compare them. The time complexity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practice, it can be facilitated by computation in parallel.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blipFill>
                <a:blip r:embed="rId2"/>
                <a:stretch>
                  <a:fillRect l="-1665" t="-13580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48578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70191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stCxn id="8" idx="3"/>
            <a:endCxn id="31" idx="4"/>
          </p:cNvCxnSpPr>
          <p:nvPr/>
        </p:nvCxnSpPr>
        <p:spPr>
          <a:xfrm>
            <a:off x="2512348" y="1983405"/>
            <a:ext cx="80961" cy="318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blipFill>
                <a:blip r:embed="rId3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52161" y="51226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4A7B7D-DC38-405E-8637-D641FA863A85}"/>
              </a:ext>
            </a:extLst>
          </p:cNvPr>
          <p:cNvCxnSpPr>
            <a:stCxn id="16" idx="4"/>
            <a:endCxn id="62" idx="5"/>
          </p:cNvCxnSpPr>
          <p:nvPr/>
        </p:nvCxnSpPr>
        <p:spPr>
          <a:xfrm>
            <a:off x="9471717" y="2016306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2706202-3B9C-42AC-8174-C8A75138F835}"/>
              </a:ext>
            </a:extLst>
          </p:cNvPr>
          <p:cNvSpPr/>
          <p:nvPr/>
        </p:nvSpPr>
        <p:spPr>
          <a:xfrm>
            <a:off x="1023449" y="657332"/>
            <a:ext cx="9513616" cy="5769794"/>
          </a:xfrm>
          <a:custGeom>
            <a:avLst/>
            <a:gdLst>
              <a:gd name="connsiteX0" fmla="*/ 4673420 w 9505366"/>
              <a:gd name="connsiteY0" fmla="*/ 31514 h 5636716"/>
              <a:gd name="connsiteX1" fmla="*/ 403172 w 9505366"/>
              <a:gd name="connsiteY1" fmla="*/ 680738 h 5636716"/>
              <a:gd name="connsiteX2" fmla="*/ 293444 w 9505366"/>
              <a:gd name="connsiteY2" fmla="*/ 4082306 h 5636716"/>
              <a:gd name="connsiteX3" fmla="*/ 1418156 w 9505366"/>
              <a:gd name="connsiteY3" fmla="*/ 5399042 h 5636716"/>
              <a:gd name="connsiteX4" fmla="*/ 8824796 w 9505366"/>
              <a:gd name="connsiteY4" fmla="*/ 5207018 h 5636716"/>
              <a:gd name="connsiteX5" fmla="*/ 8705924 w 9505366"/>
              <a:gd name="connsiteY5" fmla="*/ 1211090 h 5636716"/>
              <a:gd name="connsiteX6" fmla="*/ 4673420 w 9505366"/>
              <a:gd name="connsiteY6" fmla="*/ 31514 h 56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05366" h="5636716">
                <a:moveTo>
                  <a:pt x="4673420" y="31514"/>
                </a:moveTo>
                <a:cubicBezTo>
                  <a:pt x="3289628" y="-56878"/>
                  <a:pt x="1133168" y="5606"/>
                  <a:pt x="403172" y="680738"/>
                </a:cubicBezTo>
                <a:cubicBezTo>
                  <a:pt x="-326824" y="1355870"/>
                  <a:pt x="124280" y="3295922"/>
                  <a:pt x="293444" y="4082306"/>
                </a:cubicBezTo>
                <a:cubicBezTo>
                  <a:pt x="462608" y="4868690"/>
                  <a:pt x="-3736" y="5211590"/>
                  <a:pt x="1418156" y="5399042"/>
                </a:cubicBezTo>
                <a:cubicBezTo>
                  <a:pt x="2840048" y="5586494"/>
                  <a:pt x="7610168" y="5905010"/>
                  <a:pt x="8824796" y="5207018"/>
                </a:cubicBezTo>
                <a:cubicBezTo>
                  <a:pt x="10039424" y="4509026"/>
                  <a:pt x="9391724" y="2073674"/>
                  <a:pt x="8705924" y="1211090"/>
                </a:cubicBezTo>
                <a:cubicBezTo>
                  <a:pt x="8020124" y="348506"/>
                  <a:pt x="6057212" y="119906"/>
                  <a:pt x="4673420" y="315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23662" y="686373"/>
            <a:ext cx="783257" cy="57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1986752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571883" y="120337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789843" y="130769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blipFill>
                <a:blip r:embed="rId10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45375" y="2173561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318249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21592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21364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2162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2725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2809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216261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217706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2178777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216033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195066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2165962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28547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3125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21559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30589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2155917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217069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31192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31225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0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216414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2188821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2178776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454876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231752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531863" y="117660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478598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/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blipFill>
                <a:blip r:embed="rId11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04D414D4-E715-456E-B038-80FC47204989}"/>
              </a:ext>
            </a:extLst>
          </p:cNvPr>
          <p:cNvSpPr/>
          <p:nvPr/>
        </p:nvSpPr>
        <p:spPr>
          <a:xfrm rot="5400000">
            <a:off x="7840350" y="4028643"/>
            <a:ext cx="362732" cy="351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/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blipFill>
                <a:blip r:embed="rId12"/>
                <a:stretch>
                  <a:fillRect l="-3984" t="-14894" r="-79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/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blipFill>
                <a:blip r:embed="rId13"/>
                <a:stretch>
                  <a:fillRect l="-40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D0D-E2AB-4866-B137-E3812BE4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39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48906-3A53-44D4-A1CB-6D4F4800C8ED}"/>
              </a:ext>
            </a:extLst>
          </p:cNvPr>
          <p:cNvCxnSpPr/>
          <p:nvPr/>
        </p:nvCxnSpPr>
        <p:spPr>
          <a:xfrm>
            <a:off x="9471318" y="2163059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/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/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/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blipFill>
                <a:blip r:embed="rId16"/>
                <a:stretch>
                  <a:fillRect l="-7759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/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blipFill>
                <a:blip r:embed="rId17"/>
                <a:stretch>
                  <a:fillRect l="-7826" r="-347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/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blipFill>
                <a:blip r:embed="rId18"/>
                <a:stretch>
                  <a:fillRect l="-7826" r="-434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7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5220-290E-4F8C-BD9C-9D394638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9095" cy="718608"/>
          </a:xfrm>
        </p:spPr>
        <p:txBody>
          <a:bodyPr/>
          <a:lstStyle/>
          <a:p>
            <a:r>
              <a:rPr lang="en-US" dirty="0"/>
              <a:t>Background: Kantorovich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Given Polish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),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600" dirty="0"/>
                  <a:t>. The </a:t>
                </a:r>
                <a:r>
                  <a:rPr lang="en-US" sz="1600" b="1" dirty="0"/>
                  <a:t>Kantorovich formulation</a:t>
                </a:r>
                <a:r>
                  <a:rPr lang="en-US" sz="1600" dirty="0"/>
                  <a:t> is defined as:</a:t>
                </a:r>
                <a:r>
                  <a:rPr lang="en-US" sz="1600" b="1" dirty="0"/>
                  <a:t>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r>
                  <a:rPr lang="en-US" sz="1600" dirty="0"/>
                  <a:t>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600" dirty="0"/>
                  <a:t>; </a:t>
                </a:r>
              </a:p>
              <a:p>
                <a:pPr marL="0" indent="0" algn="just">
                  <a:buNone/>
                </a:pPr>
                <a:r>
                  <a:rPr lang="en-US" sz="160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:r>
                  <a:rPr lang="en-US" sz="1600" dirty="0" err="1"/>
                  <a:t>l.s.c</a:t>
                </a:r>
                <a:r>
                  <a:rPr lang="en-US" sz="1600" dirty="0"/>
                  <a:t>. 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/>
                  <a:t> is a compact set (thus the minimizer exists).           </a:t>
                </a:r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  <a:blipFill>
                <a:blip r:embed="rId2"/>
                <a:stretch>
                  <a:fillRect l="-250" t="-34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B222-6E3D-4B83-9ED8-FB5A416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398957" y="1039728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/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555480" y="3543449"/>
            <a:ext cx="333239" cy="22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EED630C-94CB-4D5B-8A2A-0680B8DD17B4}"/>
              </a:ext>
            </a:extLst>
          </p:cNvPr>
          <p:cNvSpPr/>
          <p:nvPr/>
        </p:nvSpPr>
        <p:spPr>
          <a:xfrm rot="16200000">
            <a:off x="7172772" y="4275174"/>
            <a:ext cx="240730" cy="206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E7B70A5-AF32-4370-85EA-D9E5F22F8841}"/>
              </a:ext>
            </a:extLst>
          </p:cNvPr>
          <p:cNvSpPr/>
          <p:nvPr/>
        </p:nvSpPr>
        <p:spPr>
          <a:xfrm rot="16200000">
            <a:off x="7733745" y="4076498"/>
            <a:ext cx="596287" cy="3455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/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/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blipFill>
                <a:blip r:embed="rId15"/>
                <a:stretch>
                  <a:fillRect l="-38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E2AD4-5EAE-417B-85ED-964276C976A5}"/>
              </a:ext>
            </a:extLst>
          </p:cNvPr>
          <p:cNvCxnSpPr>
            <a:cxnSpLocks/>
            <a:stCxn id="13" idx="6"/>
            <a:endCxn id="56" idx="6"/>
          </p:cNvCxnSpPr>
          <p:nvPr/>
        </p:nvCxnSpPr>
        <p:spPr>
          <a:xfrm>
            <a:off x="8674870" y="1993447"/>
            <a:ext cx="962906" cy="31499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C10B927-B313-4060-98F9-BD62EE23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14:cNvPr>
              <p14:cNvContentPartPr/>
              <p14:nvPr/>
            </p14:nvContentPartPr>
            <p14:xfrm>
              <a:off x="7521289" y="6582727"/>
              <a:ext cx="1295640" cy="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2649" y="6573727"/>
                <a:ext cx="13132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13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26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0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48212" y="3813538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blipFill>
                <a:blip r:embed="rId12"/>
                <a:stretch>
                  <a:fillRect l="-60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blipFill>
                <a:blip r:embed="rId14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24F4E256-3846-4D26-85F5-5EED50F33AFF}"/>
              </a:ext>
            </a:extLst>
          </p:cNvPr>
          <p:cNvSpPr/>
          <p:nvPr/>
        </p:nvSpPr>
        <p:spPr>
          <a:xfrm rot="16200000">
            <a:off x="6370350" y="5135583"/>
            <a:ext cx="240730" cy="4530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blipFill>
                <a:blip r:embed="rId15"/>
                <a:stretch>
                  <a:fillRect l="-2033" r="-16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blipFill>
                <a:blip r:embed="rId16"/>
                <a:stretch>
                  <a:fillRect l="-2809" r="-280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F8A91-2D5D-4A96-BA71-617A372A580A}"/>
              </a:ext>
            </a:extLst>
          </p:cNvPr>
          <p:cNvCxnSpPr>
            <a:cxnSpLocks/>
            <a:endCxn id="72" idx="7"/>
          </p:cNvCxnSpPr>
          <p:nvPr/>
        </p:nvCxnSpPr>
        <p:spPr>
          <a:xfrm>
            <a:off x="7604841" y="2001530"/>
            <a:ext cx="149738" cy="312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D6E3-819F-4A78-B235-8084F9F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1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5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8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9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10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1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</p:cNvCxnSpPr>
          <p:nvPr/>
        </p:nvCxnSpPr>
        <p:spPr>
          <a:xfrm>
            <a:off x="6978402" y="380990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5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blipFill>
                <a:blip r:embed="rId16"/>
                <a:stretch>
                  <a:fillRect l="-4505" t="-24490" r="-945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blipFill>
                <a:blip r:embed="rId17"/>
                <a:stretch>
                  <a:fillRect l="-2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/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the optimal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blipFill>
                <a:blip r:embed="rId18"/>
                <a:stretch>
                  <a:fillRect l="-1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7A7E-86B2-467E-99E8-333E5CF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42</a:t>
            </a:fld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FECEFB7-8210-8927-C771-75A5CCFF7A63}"/>
              </a:ext>
            </a:extLst>
          </p:cNvPr>
          <p:cNvGrpSpPr/>
          <p:nvPr/>
        </p:nvGrpSpPr>
        <p:grpSpPr>
          <a:xfrm>
            <a:off x="3686560" y="533055"/>
            <a:ext cx="3934440" cy="768600"/>
            <a:chOff x="3686560" y="533055"/>
            <a:chExt cx="39344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14:cNvPr>
                <p14:cNvContentPartPr/>
                <p14:nvPr/>
              </p14:nvContentPartPr>
              <p14:xfrm>
                <a:off x="7619920" y="533055"/>
                <a:ext cx="10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1280" y="524055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14:cNvPr>
                <p14:cNvContentPartPr/>
                <p14:nvPr/>
              </p14:nvContentPartPr>
              <p14:xfrm>
                <a:off x="3686560" y="1301295"/>
                <a:ext cx="2408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77920" y="1292295"/>
                  <a:ext cx="258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9711A5-8AF2-B59E-0E70-EC3957F46FA6}"/>
              </a:ext>
            </a:extLst>
          </p:cNvPr>
          <p:cNvGrpSpPr/>
          <p:nvPr/>
        </p:nvGrpSpPr>
        <p:grpSpPr>
          <a:xfrm>
            <a:off x="6306289" y="4500127"/>
            <a:ext cx="3469320" cy="871920"/>
            <a:chOff x="6306289" y="4500127"/>
            <a:chExt cx="3469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14:cNvPr>
                <p14:cNvContentPartPr/>
                <p14:nvPr/>
              </p14:nvContentPartPr>
              <p14:xfrm>
                <a:off x="6306289" y="4792807"/>
                <a:ext cx="3469320" cy="57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7649" y="4784167"/>
                  <a:ext cx="34869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14:cNvPr>
                <p14:cNvContentPartPr/>
                <p14:nvPr/>
              </p14:nvContentPartPr>
              <p14:xfrm>
                <a:off x="8488969" y="4571767"/>
                <a:ext cx="230400" cy="3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80329" y="456276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14:cNvPr>
                <p14:cNvContentPartPr/>
                <p14:nvPr/>
              </p14:nvContentPartPr>
              <p14:xfrm>
                <a:off x="8703169" y="4550887"/>
                <a:ext cx="1800" cy="14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94169" y="4542247"/>
                  <a:ext cx="1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14:cNvPr>
                <p14:cNvContentPartPr/>
                <p14:nvPr/>
              </p14:nvContentPartPr>
              <p14:xfrm>
                <a:off x="8753569" y="4618567"/>
                <a:ext cx="3924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44569" y="4609567"/>
                  <a:ext cx="56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14:cNvPr>
                <p14:cNvContentPartPr/>
                <p14:nvPr/>
              </p14:nvContentPartPr>
              <p14:xfrm>
                <a:off x="8767609" y="4567447"/>
                <a:ext cx="8100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58969" y="4558807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14:cNvPr>
                <p14:cNvContentPartPr/>
                <p14:nvPr/>
              </p14:nvContentPartPr>
              <p14:xfrm>
                <a:off x="8755009" y="4500127"/>
                <a:ext cx="231120" cy="13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6369" y="4491127"/>
                  <a:ext cx="24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14:cNvPr>
                <p14:cNvContentPartPr/>
                <p14:nvPr/>
              </p14:nvContentPartPr>
              <p14:xfrm>
                <a:off x="8853289" y="4553407"/>
                <a:ext cx="180000" cy="16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4289" y="4544407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14:cNvPr>
                <p14:cNvContentPartPr/>
                <p14:nvPr/>
              </p14:nvContentPartPr>
              <p14:xfrm>
                <a:off x="8994049" y="4556287"/>
                <a:ext cx="184320" cy="9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85409" y="4547647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14:cNvPr>
              <p14:cNvContentPartPr/>
              <p14:nvPr/>
            </p14:nvContentPartPr>
            <p14:xfrm>
              <a:off x="7414729" y="5476087"/>
              <a:ext cx="8280" cy="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05729" y="5467447"/>
                <a:ext cx="25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14:cNvPr>
              <p14:cNvContentPartPr/>
              <p14:nvPr/>
            </p14:nvContentPartPr>
            <p14:xfrm>
              <a:off x="8057329" y="5476087"/>
              <a:ext cx="3600" cy="1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48689" y="5467447"/>
                <a:ext cx="212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6D283-0DC0-6486-20A8-CA33C23EF567}"/>
              </a:ext>
            </a:extLst>
          </p:cNvPr>
          <p:cNvGrpSpPr/>
          <p:nvPr/>
        </p:nvGrpSpPr>
        <p:grpSpPr>
          <a:xfrm>
            <a:off x="5932249" y="5262607"/>
            <a:ext cx="339840" cy="290880"/>
            <a:chOff x="5932249" y="5262607"/>
            <a:chExt cx="339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14:cNvPr>
                <p14:cNvContentPartPr/>
                <p14:nvPr/>
              </p14:nvContentPartPr>
              <p14:xfrm>
                <a:off x="5981569" y="5383927"/>
                <a:ext cx="14400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2569" y="5374927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14:cNvPr>
                <p14:cNvContentPartPr/>
                <p14:nvPr/>
              </p14:nvContentPartPr>
              <p14:xfrm>
                <a:off x="6139249" y="5331727"/>
                <a:ext cx="28800" cy="160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0609" y="5323087"/>
                  <a:ext cx="4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14:cNvPr>
                <p14:cNvContentPartPr/>
                <p14:nvPr/>
              </p14:nvContentPartPr>
              <p14:xfrm>
                <a:off x="6271729" y="5481487"/>
                <a:ext cx="360" cy="1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63089" y="5472847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14:cNvPr>
                <p14:cNvContentPartPr/>
                <p14:nvPr/>
              </p14:nvContentPartPr>
              <p14:xfrm>
                <a:off x="5932249" y="5262607"/>
                <a:ext cx="118080" cy="29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3609" y="5253607"/>
                  <a:ext cx="1357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14:cNvPr>
              <p14:cNvContentPartPr/>
              <p14:nvPr/>
            </p14:nvContentPartPr>
            <p14:xfrm>
              <a:off x="9437929" y="5265127"/>
              <a:ext cx="345960" cy="18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429289" y="5256487"/>
                <a:ext cx="363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14:cNvPr>
              <p14:cNvContentPartPr/>
              <p14:nvPr/>
            </p14:nvContentPartPr>
            <p14:xfrm>
              <a:off x="6440929" y="1766647"/>
              <a:ext cx="471600" cy="117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32289" y="1758007"/>
                <a:ext cx="48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14:cNvPr>
              <p14:cNvContentPartPr/>
              <p14:nvPr/>
            </p14:nvContentPartPr>
            <p14:xfrm>
              <a:off x="5444809" y="5475007"/>
              <a:ext cx="3981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35809" y="5466007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14:cNvPr>
              <p14:cNvContentPartPr/>
              <p14:nvPr/>
            </p14:nvContentPartPr>
            <p14:xfrm>
              <a:off x="5669449" y="2029447"/>
              <a:ext cx="975240" cy="3017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60809" y="2020807"/>
                <a:ext cx="992880" cy="30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E18664E-DCC6-84EA-388D-9C018CB567E5}"/>
              </a:ext>
            </a:extLst>
          </p:cNvPr>
          <p:cNvGrpSpPr/>
          <p:nvPr/>
        </p:nvGrpSpPr>
        <p:grpSpPr>
          <a:xfrm>
            <a:off x="6989209" y="1832527"/>
            <a:ext cx="2802240" cy="752760"/>
            <a:chOff x="6989209" y="1832527"/>
            <a:chExt cx="280224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14:cNvPr>
                <p14:cNvContentPartPr/>
                <p14:nvPr/>
              </p14:nvContentPartPr>
              <p14:xfrm>
                <a:off x="6989209" y="1832527"/>
                <a:ext cx="2802240" cy="75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569" y="1823887"/>
                  <a:ext cx="2819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14:cNvPr>
                <p14:cNvContentPartPr/>
                <p14:nvPr/>
              </p14:nvContentPartPr>
              <p14:xfrm>
                <a:off x="7530649" y="1887967"/>
                <a:ext cx="663480" cy="6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2009" y="1879327"/>
                  <a:ext cx="681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14:cNvPr>
              <p14:cNvContentPartPr/>
              <p14:nvPr/>
            </p14:nvContentPartPr>
            <p14:xfrm>
              <a:off x="5423209" y="5281687"/>
              <a:ext cx="60120" cy="318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414569" y="5273047"/>
                <a:ext cx="777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14:cNvPr>
              <p14:cNvContentPartPr/>
              <p14:nvPr/>
            </p14:nvContentPartPr>
            <p14:xfrm>
              <a:off x="7463689" y="5551327"/>
              <a:ext cx="161640" cy="179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54689" y="5542327"/>
                <a:ext cx="17928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72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𝑖𝑛𝑎𝑐𝑡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blipFill>
                <a:blip r:embed="rId10"/>
                <a:stretch>
                  <a:fillRect l="-274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3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594829" y="3388998"/>
            <a:ext cx="240730" cy="47961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blipFill>
                <a:blip r:embed="rId14"/>
                <a:stretch>
                  <a:fillRect l="-282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B30313-3611-442D-8879-5F8D001009D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>
            <a:off x="5605582" y="1990561"/>
            <a:ext cx="1057933" cy="31525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FFE6E1-3FFF-4CCF-BD8C-9E9AE736F1B6}"/>
              </a:ext>
            </a:extLst>
          </p:cNvPr>
          <p:cNvCxnSpPr>
            <a:cxnSpLocks/>
          </p:cNvCxnSpPr>
          <p:nvPr/>
        </p:nvCxnSpPr>
        <p:spPr>
          <a:xfrm>
            <a:off x="6118227" y="359952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/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blipFill>
                <a:blip r:embed="rId15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6ADC9F-2AC8-4783-AE1A-92A59D0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14:cNvPr>
              <p14:cNvContentPartPr/>
              <p14:nvPr/>
            </p14:nvContentPartPr>
            <p14:xfrm>
              <a:off x="2952889" y="1601767"/>
              <a:ext cx="341640" cy="165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4249" y="1592767"/>
                <a:ext cx="3592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4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2772-E311-437E-AE9E-D330E63C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" y="0"/>
            <a:ext cx="7612974" cy="466531"/>
          </a:xfrm>
        </p:spPr>
        <p:txBody>
          <a:bodyPr>
            <a:normAutofit/>
          </a:bodyPr>
          <a:lstStyle/>
          <a:p>
            <a:r>
              <a:rPr lang="en-US" sz="2400" dirty="0"/>
              <a:t>Algorithm for 1D OTP (Version 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834A6-C71D-4D34-8384-04F3146C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98E25-C013-9F09-8013-FB35C1C4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" y="384856"/>
            <a:ext cx="5352665" cy="573978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B803F-9C8B-65C6-2F40-28032F6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9" y="317349"/>
            <a:ext cx="6171140" cy="56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2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AA5-F431-46B3-8C96-D60E79A3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OPT-V2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Theorem 4: in each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returns one optimal solution which solves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/>
                  <a:t>  Proof: By lemma 2, we can divide the problem into to parts and the “previous problem” has been solved. By theorem 3, the subproblem is solved by the function “sub-opt”. Thus opt-v2 solve the problem by induction. 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Computational cost: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Suppose every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points, we destroy one point, then the computational cost is at most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. Thus the time complexity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in general.  </a:t>
                </a:r>
              </a:p>
              <a:p>
                <a:pPr marL="0" indent="0">
                  <a:buNone/>
                </a:pPr>
                <a:r>
                  <a:rPr lang="en-US" sz="1800" dirty="0"/>
                  <a:t> In practice, we can accelerate the algorithm </a:t>
                </a:r>
                <a:r>
                  <a:rPr lang="en-US" sz="1800" dirty="0" err="1"/>
                  <a:t>sub_opt</a:t>
                </a:r>
                <a:r>
                  <a:rPr lang="en-US" sz="1800" dirty="0"/>
                  <a:t> by computation in parallel. Thus the time complexity is at most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and depends on the data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  <a:blipFill>
                <a:blip r:embed="rId2"/>
                <a:stretch>
                  <a:fillRect l="-2273" t="-1279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2A54-6838-48AF-A7A8-1582407C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36ED-C4B8-4152-9781-9482AE5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208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Accuracy of our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/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6D80FD-BF9F-46BF-BFCA-7EAD202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A3AD8A-695D-4720-BE05-0740882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5" y="1746502"/>
            <a:ext cx="7159334" cy="49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9769-7D89-4E8E-A68C-F2F2D74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18431"/>
            <a:ext cx="10162032" cy="59491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 time complexity of our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141746-5E40-4F8A-A7E5-8C9A18C9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/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/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</a:t>
                </a:r>
              </a:p>
              <a:p>
                <a:r>
                  <a:rPr lang="en-US" dirty="0"/>
                  <a:t>In practice, Sinkhorn algorithm needs more time</a:t>
                </a:r>
              </a:p>
              <a:p>
                <a:r>
                  <a:rPr lang="en-US" dirty="0"/>
                  <a:t>since the iteration time should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blipFill>
                <a:blip r:embed="rId4"/>
                <a:stretch>
                  <a:fillRect l="-1344" t="-2703" r="-26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CD78BB0-D9C1-0F6D-0820-72E2622F0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1" y="1647579"/>
            <a:ext cx="6262097" cy="41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9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6F5D-B209-4F76-9DF3-82750193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308336" cy="567563"/>
          </a:xfrm>
        </p:spPr>
        <p:txBody>
          <a:bodyPr>
            <a:noAutofit/>
          </a:bodyPr>
          <a:lstStyle/>
          <a:p>
            <a:r>
              <a:rPr lang="en-US" sz="3600" dirty="0"/>
              <a:t>Sliced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Theorem: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space, 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we define sliced optimal partial transport distance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, then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defines a metric.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  <a:blipFill>
                <a:blip r:embed="rId2"/>
                <a:stretch>
                  <a:fillRect l="-571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0053-22AD-41CB-B5D6-5A12575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9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X0=sourceY">
            <a:extLst>
              <a:ext uri="{FF2B5EF4-FFF2-40B4-BE49-F238E27FC236}">
                <a16:creationId xmlns:a16="http://schemas.microsoft.com/office/drawing/2014/main" id="{F825C975-07BE-9772-D76C-14AB52B8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20" y="1214190"/>
            <a:ext cx="6347759" cy="3915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7363F-353A-4204-81ED-8BA013DD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dirty="0"/>
              <a:t>Application 1: shape registration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Consider two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is rotation matrix. </a:t>
                </a:r>
              </a:p>
              <a:p>
                <a:pPr marL="0" indent="0">
                  <a:buNone/>
                </a:pP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n/N is given (we have prior knowledge of proportion of noise)</a:t>
                </a:r>
              </a:p>
              <a:p>
                <a:pPr marL="0" indent="0">
                  <a:buNone/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how to estimate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?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Sometimes, it could be an ill posed problem. (The solution may not be unique). 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  <a:blipFill>
                <a:blip r:embed="rId3"/>
                <a:stretch>
                  <a:fillRect l="-919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DA7F-CD24-4445-9A60-2A92CE7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D70-A6F7-4A29-BB1E-708EE67F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Monge’s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</p:spPr>
            <p:txBody>
              <a:bodyPr/>
              <a:lstStyle/>
              <a:p>
                <a:r>
                  <a:rPr lang="en-US" dirty="0"/>
                  <a:t>Under some regular conditions,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.)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Kantorovich problem is induced by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). The Kantorovich problem reduces to the Monge’s formulation: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  <a:blipFill>
                <a:blip r:embed="rId2"/>
                <a:stretch>
                  <a:fillRect l="-1043" t="-1900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8FB-A440-4966-9C1A-A6F163D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C5F4765-897E-B230-A462-12C36007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81" y="1201873"/>
            <a:ext cx="54864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1796C-7027-4722-F174-C1A8D40B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674"/>
            <a:ext cx="10306792" cy="700685"/>
          </a:xfrm>
        </p:spPr>
        <p:txBody>
          <a:bodyPr/>
          <a:lstStyle/>
          <a:p>
            <a:r>
              <a:rPr lang="en-US" dirty="0"/>
              <a:t>Shape registration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Our method:</a:t>
                </a:r>
              </a:p>
              <a:p>
                <a:pPr lvl="1"/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For i in range (</a:t>
                </a:r>
                <a:r>
                  <a:rPr lang="en-US" sz="1400" dirty="0" err="1"/>
                  <a:t>n_iterations</a:t>
                </a:r>
                <a:r>
                  <a:rPr lang="en-US" sz="1400" dirty="0"/>
                  <a:t>):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𝑠𝑅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Select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, and compute projections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lvl="2"/>
                <a:r>
                  <a:rPr lang="en-US" sz="1400" dirty="0"/>
                  <a:t>Solve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dirty="0"/>
                  <a:t> and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denote the transportation plan. </a:t>
                </a:r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. 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  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</a:t>
                </a: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 dirty="0"/>
                  <a:t>   (*)</a:t>
                </a:r>
              </a:p>
              <a:p>
                <a:pPr marL="457200" lvl="1" indent="0">
                  <a:buNone/>
                </a:pP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dirty="0"/>
              </a:p>
              <a:p>
                <a:pPr marL="457200" lvl="1" indent="0"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←#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, modify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 based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mass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𝑑𝑖𝑓𝑓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𝑡𝑟𝑎𝑚𝑠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in step (*), one can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directly.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  <a:blipFill>
                <a:blip r:embed="rId3"/>
                <a:stretch>
                  <a:fillRect l="-235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69FC-02A6-84DA-17BE-4E6D20A9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0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384C-BB8C-C79E-38AF-13C64173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Application 2: Task similarity: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“1”, “2”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“7”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“shoes” respectively.</a:t>
                </a:r>
              </a:p>
              <a:p>
                <a:endParaRPr lang="en-US" dirty="0"/>
              </a:p>
              <a:p>
                <a:r>
                  <a:rPr lang="en-US" dirty="0"/>
                  <a:t>For classification problem,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similar. However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  However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  <a:blipFill>
                <a:blip r:embed="rId2"/>
                <a:stretch>
                  <a:fillRect l="-1043" t="-151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4B67-2E2E-92FE-CB87-13546C6B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98DD-D931-9F2C-E99B-B556C125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56520" cy="149415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Future work: </a:t>
            </a:r>
            <a:r>
              <a:rPr lang="en-US" sz="4400" dirty="0"/>
              <a:t>Sliced OPT gradient flow: 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What is Gradient flow?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In Hilbert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,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with vector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, we aim to solve the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 satisfies: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By Implicit Euler method, fix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and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we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Wasserstein gradient flow: </a:t>
                </a:r>
              </a:p>
              <a:p>
                <a:pPr lvl="1"/>
                <a:r>
                  <a:rPr lang="en-US" sz="2000" dirty="0"/>
                  <a:t>Note,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 a convex cone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/>
                  <a:t> is a Banach space since 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,….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400" dirty="0"/>
                  <a:t>Application: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negative entropy, the WGF can be used to solve Heat equation.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It is also well known as generative model (GAN)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a regularization term.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  <a:blipFill>
                <a:blip r:embed="rId2"/>
                <a:stretch>
                  <a:fillRect l="-480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CE17-D43C-90A2-CAF1-6CA8E068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0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6EB-85A8-08B2-196C-08268B9E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70820" cy="518795"/>
          </a:xfrm>
        </p:spPr>
        <p:txBody>
          <a:bodyPr>
            <a:normAutofit fontScale="90000"/>
          </a:bodyPr>
          <a:lstStyle/>
          <a:p>
            <a:r>
              <a:rPr lang="en-US" sz="3200"/>
              <a:t>Future work: </a:t>
            </a:r>
            <a:r>
              <a:rPr lang="en-US" sz="3200" dirty="0"/>
              <a:t>Wasserstein Gradient Flow (</a:t>
            </a:r>
            <a:r>
              <a:rPr lang="en-US" sz="3200" dirty="0" err="1"/>
              <a:t>Liutkus</a:t>
            </a:r>
            <a:r>
              <a:rPr lang="en-US" sz="3200" dirty="0"/>
              <a:t>, 2019)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Sliced Wasserstein Gradient flow:    </a:t>
                </a:r>
              </a:p>
              <a:p>
                <a:pPr marL="0" indent="0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lit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                                                                                    Question: can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Problem: Can we find a relation between mass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without solving the problem?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  <a:blipFill>
                <a:blip r:embed="rId2"/>
                <a:stretch>
                  <a:fillRect l="-256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9C0DC-EC3F-EC83-0D3A-5F603E66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EBC0ED-3658-81CB-E8DA-1975493D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8220"/>
            <a:ext cx="5016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21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6D34-15F9-1D5D-6F3B-195D508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77"/>
            <a:ext cx="10515600" cy="531690"/>
          </a:xfrm>
        </p:spPr>
        <p:txBody>
          <a:bodyPr>
            <a:normAutofit/>
          </a:bodyPr>
          <a:lstStyle/>
          <a:p>
            <a:r>
              <a:rPr lang="en-US" sz="2800" dirty="0"/>
              <a:t>Future work: Sliced OPT Barycenter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Wasserstein Barycenter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Given and index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and we define the simplex set of weights as </a:t>
                </a:r>
              </a:p>
              <a:p>
                <a:pPr marL="0" indent="0">
                  <a:buNone/>
                </a:pPr>
                <a:r>
                  <a:rPr lang="en-US" sz="16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≥0,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we define problem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BW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could be uncountable set and the minimizer sill exists (under some regular conditions). </a:t>
                </a:r>
              </a:p>
              <a:p>
                <a:pPr lvl="1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, the problem has closed form solution: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Choose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. Then one minimizer of the WB problem is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denote the optimal mapping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Sliced Wasserstein Barycenter: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𝐵𝑆𝑊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,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or equivalently, it is the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s.t.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nary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362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73A-4EDD-AF93-4E36-FD9C7A63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01B-4922-27F9-915E-3F32C7A3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59815" cy="505313"/>
          </a:xfrm>
        </p:spPr>
        <p:txBody>
          <a:bodyPr>
            <a:normAutofit/>
          </a:bodyPr>
          <a:lstStyle/>
          <a:p>
            <a:r>
              <a:rPr lang="en-US" sz="2400" dirty="0"/>
              <a:t>Future work: Sliced OPT Barycenter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Radon transform: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defined as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b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Back-projection operation: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  <a:blipFill>
                <a:blip r:embed="rId2"/>
                <a:stretch>
                  <a:fillRect l="-364" t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1D6B-4290-1AE0-BF3E-F0CD765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8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3E11-EE94-4409-97B6-36DD85DE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E57-04F1-49B2-9DB3-CE10450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528"/>
            <a:ext cx="10646664" cy="538143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McCann, R., 2010. Free boundaries in optimal transport and Monge-Ampère obstacle problems. Ann. Math. 171, 673–730. https://doi.org/10.4007/annals.2010.171.673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Chapel,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Alaya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M.Z.,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Gasso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2020. Partial Optimal Transport with Applications on Positive-Unlabeled Learning. ArXiv200208276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2019. Unbalanced Optimal Transport: Dynamic and Kantorovich Formulation. ArXiv150805216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2017. Scaling Algorithms for Unbalanced Transport Problems. ArXiv160705816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Figalli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A., 2010. The Optimal Partial Transport Problem. Arch. Ration. Mech. Anal. 195, 533–560. https://doi.org/10.1007/s00205-008-0212-7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Liero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M., Mielke,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Savaré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2018. Optimal Entropy-Transport problems and a new Hellinger–Kantorovich distance between positive measures. Invent. Math. 211, 969–1117. https://doi.org/10.1007/s00222-017-0759-8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Sato, R., Yamada, M., Kashima, H., 2021. Fast Unbalanced Optimal Transport on a Tree. ArXiv200602703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7564-2FD0-4F3F-87F6-C8719689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2D6-E49D-4645-9E87-C270412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5496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partial transport (OPT)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557E9A-185D-4AA2-89CB-849386D311F2}"/>
              </a:ext>
            </a:extLst>
          </p:cNvPr>
          <p:cNvSpPr/>
          <p:nvPr/>
        </p:nvSpPr>
        <p:spPr>
          <a:xfrm>
            <a:off x="853639" y="1298107"/>
            <a:ext cx="3619694" cy="2626874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/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0912FD4D-95D9-4B34-AF00-875775191EC5}"/>
              </a:ext>
            </a:extLst>
          </p:cNvPr>
          <p:cNvSpPr/>
          <p:nvPr/>
        </p:nvSpPr>
        <p:spPr>
          <a:xfrm>
            <a:off x="11558016" y="3031156"/>
            <a:ext cx="432816" cy="795687"/>
          </a:xfrm>
          <a:prstGeom prst="trapezoid">
            <a:avLst>
              <a:gd name="adj" fmla="val 42448"/>
            </a:avLst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/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35507D8-C5FE-4F3B-A0F6-8170691895BC}"/>
              </a:ext>
            </a:extLst>
          </p:cNvPr>
          <p:cNvSpPr/>
          <p:nvPr/>
        </p:nvSpPr>
        <p:spPr>
          <a:xfrm>
            <a:off x="5113034" y="1298107"/>
            <a:ext cx="3619694" cy="2626874"/>
          </a:xfrm>
          <a:prstGeom prst="triangle">
            <a:avLst>
              <a:gd name="adj" fmla="val 75074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45A6-12A4-4883-94E6-73FE519F9765}"/>
              </a:ext>
            </a:extLst>
          </p:cNvPr>
          <p:cNvSpPr txBox="1"/>
          <p:nvPr/>
        </p:nvSpPr>
        <p:spPr>
          <a:xfrm>
            <a:off x="11283696" y="3945474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FA789-0589-488B-A63E-AEA327905C50}"/>
              </a:ext>
            </a:extLst>
          </p:cNvPr>
          <p:cNvSpPr txBox="1"/>
          <p:nvPr/>
        </p:nvSpPr>
        <p:spPr>
          <a:xfrm>
            <a:off x="1122480" y="4930572"/>
            <a:ext cx="884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Motivation: we aim to find a Kantorovich style formulation such that: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measure the dissimilarity of two measures who do have different total masses.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MNIST vs EMNIST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“outliers” increase the dissimilarity, but their locations does not affect it.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E3F98-3419-42D3-A18A-84EB1E2B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14:cNvPr>
              <p14:cNvContentPartPr/>
              <p14:nvPr/>
            </p14:nvContentPartPr>
            <p14:xfrm>
              <a:off x="11741489" y="3567931"/>
              <a:ext cx="7848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32489" y="3559291"/>
                <a:ext cx="9612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riangle 11">
            <a:extLst>
              <a:ext uri="{FF2B5EF4-FFF2-40B4-BE49-F238E27FC236}">
                <a16:creationId xmlns:a16="http://schemas.microsoft.com/office/drawing/2014/main" id="{58744269-7777-2154-FA16-F1D7B783802F}"/>
              </a:ext>
            </a:extLst>
          </p:cNvPr>
          <p:cNvSpPr/>
          <p:nvPr/>
        </p:nvSpPr>
        <p:spPr>
          <a:xfrm>
            <a:off x="9372429" y="3092445"/>
            <a:ext cx="758705" cy="81554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/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outlier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blipFill>
                <a:blip r:embed="rId32"/>
                <a:stretch>
                  <a:fillRect l="-7018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5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1B0-A1CB-43BF-82E2-6F7494B8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8295" cy="803799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74DE-970E-4ECA-A161-557EA1BF636C}"/>
              </a:ext>
            </a:extLst>
          </p:cNvPr>
          <p:cNvSpPr txBox="1"/>
          <p:nvPr/>
        </p:nvSpPr>
        <p:spPr>
          <a:xfrm>
            <a:off x="716154" y="1286758"/>
            <a:ext cx="68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Primal form of OPT (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McCann, 2010)</a:t>
            </a:r>
            <a:r>
              <a:rPr lang="en-US" dirty="0"/>
              <a:t>, (</a:t>
            </a:r>
            <a:r>
              <a:rPr lang="en-US" dirty="0" err="1"/>
              <a:t>Figalli</a:t>
            </a:r>
            <a:r>
              <a:rPr lang="en-US" dirty="0"/>
              <a:t>, 2010):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/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𝑃𝑟𝑖𝑚𝑎𝑙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		           </a:t>
                </a:r>
                <a:r>
                  <a:rPr lang="en-US" sz="2400" b="0" dirty="0" err="1"/>
                  <a:t>s.t.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blipFill>
                <a:blip r:embed="rId2"/>
                <a:stretch>
                  <a:fillRect l="-4618" t="-2613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C49B8-6D1B-438B-9584-831EF00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81D1-C084-4985-BF04-8961AE30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B8B02CE-5698-400B-B405-000A4E61669A}"/>
              </a:ext>
            </a:extLst>
          </p:cNvPr>
          <p:cNvSpPr/>
          <p:nvPr/>
        </p:nvSpPr>
        <p:spPr>
          <a:xfrm rot="5400000">
            <a:off x="5724179" y="1404005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8E4E55-9833-4746-8C4A-D6EDD9692C43}"/>
              </a:ext>
            </a:extLst>
          </p:cNvPr>
          <p:cNvSpPr/>
          <p:nvPr/>
        </p:nvSpPr>
        <p:spPr>
          <a:xfrm rot="5400000">
            <a:off x="3926461" y="1489157"/>
            <a:ext cx="383733" cy="12719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/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Given</a:t>
                </a:r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blipFill>
                <a:blip r:embed="rId2"/>
                <a:stretch>
                  <a:fillRect l="-2000" t="-106667" b="-1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4B24E5-F94E-4199-BD46-32E7A4BA13DB}"/>
              </a:ext>
            </a:extLst>
          </p:cNvPr>
          <p:cNvSpPr txBox="1"/>
          <p:nvPr/>
        </p:nvSpPr>
        <p:spPr>
          <a:xfrm>
            <a:off x="3307519" y="2305661"/>
            <a:ext cx="15009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</a:t>
            </a:r>
            <a:r>
              <a:rPr lang="en-US" sz="1400" b="0" dirty="0">
                <a:solidFill>
                  <a:schemeClr val="accent1"/>
                </a:solidFill>
              </a:rPr>
              <a:t>ransportation </a:t>
            </a:r>
            <a:r>
              <a:rPr lang="en-US" sz="14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22841-8AC5-45E9-BE8C-6423C8F1CA8F}"/>
              </a:ext>
            </a:extLst>
          </p:cNvPr>
          <p:cNvSpPr txBox="1"/>
          <p:nvPr/>
        </p:nvSpPr>
        <p:spPr>
          <a:xfrm>
            <a:off x="5231943" y="2305661"/>
            <a:ext cx="13742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Mass destruction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5B3CE-8BD8-4364-BF6F-4D6AFEEFFDAB}"/>
              </a:ext>
            </a:extLst>
          </p:cNvPr>
          <p:cNvSpPr txBox="1"/>
          <p:nvPr/>
        </p:nvSpPr>
        <p:spPr>
          <a:xfrm>
            <a:off x="7029661" y="2308593"/>
            <a:ext cx="2217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mass creation</a:t>
            </a:r>
            <a:endParaRPr lang="en-US" sz="14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7FEB97-172D-48AE-8BEC-9428A3D2B526}"/>
              </a:ext>
            </a:extLst>
          </p:cNvPr>
          <p:cNvSpPr/>
          <p:nvPr/>
        </p:nvSpPr>
        <p:spPr>
          <a:xfrm rot="5400000">
            <a:off x="7448339" y="1392762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1D1-7136-42E8-B752-2724A58B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/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Relation between Primal OPT and OPT: They are equivalent. </a:t>
                </a:r>
                <a:br>
                  <a:rPr lang="en-US" sz="1800" dirty="0"/>
                </a:br>
                <a:r>
                  <a:rPr lang="en-US" sz="1800" dirty="0"/>
                  <a:t>Why? Since the problem is linear optimization problem, the strong duality holds.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(strong duality)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blipFill>
                <a:blip r:embed="rId3"/>
                <a:stretch>
                  <a:fillRect l="-544" t="-980" b="-1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67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506-E5C7-4AE9-BC8D-2D7C2F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518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B1A1B-E8D5-445A-9B5A-226444CE1EAF}"/>
              </a:ext>
            </a:extLst>
          </p:cNvPr>
          <p:cNvSpPr txBox="1"/>
          <p:nvPr/>
        </p:nvSpPr>
        <p:spPr>
          <a:xfrm>
            <a:off x="838200" y="1376560"/>
            <a:ext cx="6550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Generalized Wasserstein Distance </a:t>
            </a:r>
            <a:r>
              <a:rPr lang="en-US" altLang="zh-CN" dirty="0"/>
              <a:t>[</a:t>
            </a:r>
            <a:r>
              <a:rPr lang="en-US" dirty="0" err="1"/>
              <a:t>Piccoli</a:t>
            </a:r>
            <a:r>
              <a:rPr lang="en-US" dirty="0"/>
              <a:t> and Rossi, 2014</a:t>
            </a:r>
            <a:r>
              <a:rPr lang="en-US" altLang="zh-CN" dirty="0"/>
              <a:t>]</a:t>
            </a:r>
            <a:r>
              <a:rPr lang="en-US" dirty="0"/>
              <a:t>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/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s.t.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blipFill>
                <a:blip r:embed="rId2"/>
                <a:stretch>
                  <a:fillRect l="-2240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/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Relation between GWD and OPT: 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OPT, it is equivalent to GWD. 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lim>
                            </m:limLow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subHide m:val="on"/>
                                    <m:supHide m:val="on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nary>
                              </m:e>
                            </m:rad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nary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/>
                  <a:t>[</a:t>
                </a:r>
                <a:r>
                  <a:rPr lang="en-US" sz="1600" dirty="0" err="1"/>
                  <a:t>Piccoli</a:t>
                </a:r>
                <a:r>
                  <a:rPr lang="en-US" sz="1600" dirty="0"/>
                  <a:t> and Rossi, 2014</a:t>
                </a:r>
                <a:r>
                  <a:rPr lang="en-US" altLang="zh-CN" sz="1600" dirty="0"/>
                  <a:t>]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blipFill>
                <a:blip r:embed="rId3"/>
                <a:stretch>
                  <a:fillRect l="-325" t="-410"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5B861-CC73-400A-A1DA-ABDB1A8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16485</TotalTime>
  <Words>4845</Words>
  <Application>Microsoft Macintosh PowerPoint</Application>
  <PresentationFormat>Widescreen</PresentationFormat>
  <Paragraphs>603</Paragraphs>
  <Slides>56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Sliced optimal partial transport</vt:lpstr>
      <vt:lpstr>Introduction of Optimal transport </vt:lpstr>
      <vt:lpstr>Applications of OT</vt:lpstr>
      <vt:lpstr>Background: Kantorovich formulation</vt:lpstr>
      <vt:lpstr>Monge’s formulation</vt:lpstr>
      <vt:lpstr>Optimal partial transport (OPT)</vt:lpstr>
      <vt:lpstr>History of formulations of OPT</vt:lpstr>
      <vt:lpstr>History of formulations of OPT</vt:lpstr>
      <vt:lpstr>History of formulations of OPT</vt:lpstr>
      <vt:lpstr>Generalization of OPT: Unbalanced OT</vt:lpstr>
      <vt:lpstr>Relation between OET and OPT </vt:lpstr>
      <vt:lpstr>Generalization of OPT: Unbalanced OT</vt:lpstr>
      <vt:lpstr>Relation between DK and OPT</vt:lpstr>
      <vt:lpstr>Generalization of OPT: Unbalanced OT</vt:lpstr>
      <vt:lpstr>Relation between SK and OPT</vt:lpstr>
      <vt:lpstr>Relation of OT and OPT</vt:lpstr>
      <vt:lpstr>Basic properties of OPT</vt:lpstr>
      <vt:lpstr>Basic properties of OPT</vt:lpstr>
      <vt:lpstr>Empirical OPT</vt:lpstr>
      <vt:lpstr>Computation of Empirical OPT</vt:lpstr>
      <vt:lpstr>Sliced Partial Optimal Transport</vt:lpstr>
      <vt:lpstr>Relation between OPT and POT </vt:lpstr>
      <vt:lpstr>Theoretical result of empirical OPT</vt:lpstr>
      <vt:lpstr>Theoretical result of empirical OPT</vt:lpstr>
      <vt:lpstr>Algorithm of 1D-POT</vt:lpstr>
      <vt:lpstr>Algorithm for 1D OPT (version 1) </vt:lpstr>
      <vt:lpstr>Algorithm for 1D OPT (v1) </vt:lpstr>
      <vt:lpstr>Algorithm for 1D OPT (version 1) </vt:lpstr>
      <vt:lpstr>Performance</vt:lpstr>
      <vt:lpstr>Experiment 1: OPT and OT</vt:lpstr>
      <vt:lpstr>Experiment 2: OPT and POT</vt:lpstr>
      <vt:lpstr>Algorithm for 1D OTP (Version 2)</vt:lpstr>
      <vt:lpstr>Algorithm for 1D OTP (Version 2)</vt:lpstr>
      <vt:lpstr>Algorithm for 1D OTP (Version 2)</vt:lpstr>
      <vt:lpstr>Algorithm: 1D OPT (V2)</vt:lpstr>
      <vt:lpstr>Algorithm: 1D OPT (V2): update previous problem</vt:lpstr>
      <vt:lpstr>Solve the subproblem by previous plan</vt:lpstr>
      <vt:lpstr>Solve the subproblem</vt:lpstr>
      <vt:lpstr>Solve the subproblem</vt:lpstr>
      <vt:lpstr>Solve the subproblem</vt:lpstr>
      <vt:lpstr>Solve the subproblem</vt:lpstr>
      <vt:lpstr>Solve the subproblem</vt:lpstr>
      <vt:lpstr>Solve the subproblem</vt:lpstr>
      <vt:lpstr>Algorithm for 1D OTP (Version 2)</vt:lpstr>
      <vt:lpstr>Performance of OPT-V2</vt:lpstr>
      <vt:lpstr>Experiment 3: Accuracy of our methods</vt:lpstr>
      <vt:lpstr>Experiment 4:  time complexity of our methods</vt:lpstr>
      <vt:lpstr>Sliced OPT</vt:lpstr>
      <vt:lpstr>Application 1: shape registration problem</vt:lpstr>
      <vt:lpstr>Shape registration 1</vt:lpstr>
      <vt:lpstr>Application 2: Task similarity: </vt:lpstr>
      <vt:lpstr>Future work: Sliced OPT gradient flow:   </vt:lpstr>
      <vt:lpstr>Future work: Wasserstein Gradient Flow (Liutkus, 2019)</vt:lpstr>
      <vt:lpstr>Future work: Sliced OPT Barycenter</vt:lpstr>
      <vt:lpstr>Future work: Sliced OPT Barycenter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optimal partial transport</dc:title>
  <dc:creator>Yikun Bai</dc:creator>
  <cp:lastModifiedBy>Yikun Bai</cp:lastModifiedBy>
  <cp:revision>351</cp:revision>
  <dcterms:created xsi:type="dcterms:W3CDTF">2022-04-10T22:22:58Z</dcterms:created>
  <dcterms:modified xsi:type="dcterms:W3CDTF">2022-07-11T17:23:56Z</dcterms:modified>
</cp:coreProperties>
</file>